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9.jpg" ContentType="image/jpe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Lst>
  <p:notesMasterIdLst>
    <p:notesMasterId r:id="rId19"/>
  </p:notesMasterIdLst>
  <p:sldIdLst>
    <p:sldId id="259" r:id="rId2"/>
    <p:sldId id="342" r:id="rId3"/>
    <p:sldId id="260" r:id="rId4"/>
    <p:sldId id="256" r:id="rId5"/>
    <p:sldId id="343" r:id="rId6"/>
    <p:sldId id="344" r:id="rId7"/>
    <p:sldId id="269" r:id="rId8"/>
    <p:sldId id="348" r:id="rId9"/>
    <p:sldId id="353" r:id="rId10"/>
    <p:sldId id="354" r:id="rId11"/>
    <p:sldId id="355" r:id="rId12"/>
    <p:sldId id="261" r:id="rId13"/>
    <p:sldId id="349" r:id="rId14"/>
    <p:sldId id="356" r:id="rId15"/>
    <p:sldId id="291" r:id="rId16"/>
    <p:sldId id="352" r:id="rId17"/>
    <p:sldId id="315" r:id="rId18"/>
  </p:sldIdLst>
  <p:sldSz cx="9144000" cy="5143500" type="screen16x9"/>
  <p:notesSz cx="6858000" cy="9144000"/>
  <p:embeddedFontLst>
    <p:embeddedFont>
      <p:font typeface="Lexend Exa" panose="020B0604020202020204" charset="0"/>
      <p:regular r:id="rId20"/>
      <p:bold r:id="rId21"/>
    </p:embeddedFont>
    <p:embeddedFont>
      <p:font typeface="Red Hat Text"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90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B40AEEE-4B9E-4AB9-B237-5808252A3CBC}">
  <a:tblStyle styleId="{BB40AEEE-4B9E-4AB9-B237-5808252A3CB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264" autoAdjust="0"/>
    <p:restoredTop sz="94660"/>
  </p:normalViewPr>
  <p:slideViewPr>
    <p:cSldViewPr snapToGrid="0" showGuides="1">
      <p:cViewPr varScale="1">
        <p:scale>
          <a:sx n="86" d="100"/>
          <a:sy n="86" d="100"/>
        </p:scale>
        <p:origin x="732" y="52"/>
      </p:cViewPr>
      <p:guideLst>
        <p:guide orient="horz" pos="1620"/>
        <p:guide pos="2903"/>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
        <p:cNvGrpSpPr/>
        <p:nvPr/>
      </p:nvGrpSpPr>
      <p:grpSpPr>
        <a:xfrm>
          <a:off x="0" y="0"/>
          <a:ext cx="0" cy="0"/>
          <a:chOff x="0" y="0"/>
          <a:chExt cx="0" cy="0"/>
        </a:xfrm>
      </p:grpSpPr>
      <p:sp>
        <p:nvSpPr>
          <p:cNvPr id="659" name="Google Shape;659;g114d4dce063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0" name="Google Shape;660;g114d4dce06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583f128e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583f128e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022604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583f128e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583f128e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03185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1540c824b9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1540c824b9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ac7ecdd8c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ac7ecdd8c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73430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1540c824b9_3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1540c824b9_3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6990359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1"/>
        <p:cNvGrpSpPr/>
        <p:nvPr/>
      </p:nvGrpSpPr>
      <p:grpSpPr>
        <a:xfrm>
          <a:off x="0" y="0"/>
          <a:ext cx="0" cy="0"/>
          <a:chOff x="0" y="0"/>
          <a:chExt cx="0" cy="0"/>
        </a:xfrm>
      </p:grpSpPr>
      <p:sp>
        <p:nvSpPr>
          <p:cNvPr id="2012" name="Google Shape;2012;g11583f128e6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3" name="Google Shape;2013;g11583f128e6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2"/>
        <p:cNvGrpSpPr/>
        <p:nvPr/>
      </p:nvGrpSpPr>
      <p:grpSpPr>
        <a:xfrm>
          <a:off x="0" y="0"/>
          <a:ext cx="0" cy="0"/>
          <a:chOff x="0" y="0"/>
          <a:chExt cx="0" cy="0"/>
        </a:xfrm>
      </p:grpSpPr>
      <p:sp>
        <p:nvSpPr>
          <p:cNvPr id="1553" name="Google Shape;1553;gac7ecdd8c3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4" name="Google Shape;1554;gac7ecdd8c3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53011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2"/>
        <p:cNvGrpSpPr/>
        <p:nvPr/>
      </p:nvGrpSpPr>
      <p:grpSpPr>
        <a:xfrm>
          <a:off x="0" y="0"/>
          <a:ext cx="0" cy="0"/>
          <a:chOff x="0" y="0"/>
          <a:chExt cx="0" cy="0"/>
        </a:xfrm>
      </p:grpSpPr>
      <p:sp>
        <p:nvSpPr>
          <p:cNvPr id="2433" name="Google Shape;2433;ga2ff256fbf_0_24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4" name="Google Shape;2434;ga2ff256fbf_0_24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c7ecdd8c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c7ecdd8c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37464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a2ff256fbf_0_24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a2ff256fbf_0_24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ac7ecdd8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ac7ecdd8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aca93be222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aca93be222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83317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aca93be222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3" name="Google Shape;773;gaca93be222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7532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583f128e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583f128e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11540c824b9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11540c824b9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789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11583f128e6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11583f128e6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799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4607922" y="159125"/>
            <a:ext cx="4368752" cy="4825250"/>
            <a:chOff x="164875" y="162825"/>
            <a:chExt cx="8832900" cy="4825250"/>
          </a:xfrm>
        </p:grpSpPr>
        <p:sp>
          <p:nvSpPr>
            <p:cNvPr id="10" name="Google Shape;10;p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 name="Google Shape;11;p2"/>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2" name="Google Shape;12;p2"/>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cxnSp>
        <p:nvCxnSpPr>
          <p:cNvPr id="14" name="Google Shape;14;p2"/>
          <p:cNvCxnSpPr/>
          <p:nvPr/>
        </p:nvCxnSpPr>
        <p:spPr>
          <a:xfrm>
            <a:off x="5120369" y="1669750"/>
            <a:ext cx="33516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5120369" y="3565200"/>
            <a:ext cx="3351600" cy="0"/>
          </a:xfrm>
          <a:prstGeom prst="straightConnector1">
            <a:avLst/>
          </a:prstGeom>
          <a:noFill/>
          <a:ln w="19050" cap="flat" cmpd="sng">
            <a:solidFill>
              <a:schemeClr val="dk1"/>
            </a:solidFill>
            <a:prstDash val="solid"/>
            <a:round/>
            <a:headEnd type="none" w="med" len="med"/>
            <a:tailEnd type="none" w="med" len="med"/>
          </a:ln>
        </p:spPr>
      </p:cxnSp>
      <p:sp>
        <p:nvSpPr>
          <p:cNvPr id="16" name="Google Shape;16;p2"/>
          <p:cNvSpPr txBox="1">
            <a:spLocks noGrp="1"/>
          </p:cNvSpPr>
          <p:nvPr>
            <p:ph type="ctrTitle"/>
          </p:nvPr>
        </p:nvSpPr>
        <p:spPr>
          <a:xfrm>
            <a:off x="5033375" y="1804174"/>
            <a:ext cx="3525600" cy="17235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5200">
                <a:latin typeface="Lexend Exa"/>
                <a:ea typeface="Lexend Exa"/>
                <a:cs typeface="Lexend Exa"/>
                <a:sym typeface="Lexend Ex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5009069" y="3772920"/>
            <a:ext cx="3574200" cy="31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1400">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8" name="Google Shape;18;p2"/>
          <p:cNvCxnSpPr/>
          <p:nvPr/>
        </p:nvCxnSpPr>
        <p:spPr>
          <a:xfrm>
            <a:off x="4619800" y="4984375"/>
            <a:ext cx="4368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5">
  <p:cSld name="CUSTOM_26">
    <p:spTree>
      <p:nvGrpSpPr>
        <p:cNvPr id="1" name="Shape 237"/>
        <p:cNvGrpSpPr/>
        <p:nvPr/>
      </p:nvGrpSpPr>
      <p:grpSpPr>
        <a:xfrm>
          <a:off x="0" y="0"/>
          <a:ext cx="0" cy="0"/>
          <a:chOff x="0" y="0"/>
          <a:chExt cx="0" cy="0"/>
        </a:xfrm>
      </p:grpSpPr>
      <p:grpSp>
        <p:nvGrpSpPr>
          <p:cNvPr id="238" name="Google Shape;238;p24"/>
          <p:cNvGrpSpPr/>
          <p:nvPr/>
        </p:nvGrpSpPr>
        <p:grpSpPr>
          <a:xfrm>
            <a:off x="155550" y="159125"/>
            <a:ext cx="8832900" cy="4825250"/>
            <a:chOff x="164875" y="162825"/>
            <a:chExt cx="8832900" cy="4825250"/>
          </a:xfrm>
        </p:grpSpPr>
        <p:sp>
          <p:nvSpPr>
            <p:cNvPr id="239" name="Google Shape;239;p2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40" name="Google Shape;240;p2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41" name="Google Shape;241;p2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42" name="Google Shape;242;p2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43" name="Google Shape;243;p24"/>
          <p:cNvSpPr txBox="1">
            <a:spLocks noGrp="1"/>
          </p:cNvSpPr>
          <p:nvPr>
            <p:ph type="title"/>
          </p:nvPr>
        </p:nvSpPr>
        <p:spPr>
          <a:xfrm>
            <a:off x="826366" y="1921050"/>
            <a:ext cx="4387200" cy="627300"/>
          </a:xfrm>
          <a:prstGeom prst="rect">
            <a:avLst/>
          </a:prstGeom>
          <a:ln>
            <a:noFill/>
          </a:ln>
        </p:spPr>
        <p:txBody>
          <a:bodyPr spcFirstLastPara="1" wrap="square" lIns="91425" tIns="91425" rIns="91425" bIns="91425" anchor="t" anchorCtr="0">
            <a:noAutofit/>
          </a:bodyPr>
          <a:lstStyle>
            <a:lvl1pPr lvl="0" algn="ctr" rtl="0">
              <a:lnSpc>
                <a:spcPct val="80000"/>
              </a:lnSpc>
              <a:spcBef>
                <a:spcPts val="0"/>
              </a:spcBef>
              <a:spcAft>
                <a:spcPts val="0"/>
              </a:spcAft>
              <a:buSzPts val="4200"/>
              <a:buNone/>
              <a:defRPr sz="4000"/>
            </a:lvl1pPr>
            <a:lvl2pPr lvl="1" algn="r" rtl="0">
              <a:spcBef>
                <a:spcPts val="0"/>
              </a:spcBef>
              <a:spcAft>
                <a:spcPts val="0"/>
              </a:spcAft>
              <a:buSzPts val="4200"/>
              <a:buNone/>
              <a:defRPr sz="4200"/>
            </a:lvl2pPr>
            <a:lvl3pPr lvl="2" algn="r" rtl="0">
              <a:spcBef>
                <a:spcPts val="0"/>
              </a:spcBef>
              <a:spcAft>
                <a:spcPts val="0"/>
              </a:spcAft>
              <a:buSzPts val="4200"/>
              <a:buNone/>
              <a:defRPr sz="4200"/>
            </a:lvl3pPr>
            <a:lvl4pPr lvl="3" algn="r" rtl="0">
              <a:spcBef>
                <a:spcPts val="0"/>
              </a:spcBef>
              <a:spcAft>
                <a:spcPts val="0"/>
              </a:spcAft>
              <a:buSzPts val="4200"/>
              <a:buNone/>
              <a:defRPr sz="4200"/>
            </a:lvl4pPr>
            <a:lvl5pPr lvl="4" algn="r" rtl="0">
              <a:spcBef>
                <a:spcPts val="0"/>
              </a:spcBef>
              <a:spcAft>
                <a:spcPts val="0"/>
              </a:spcAft>
              <a:buSzPts val="4200"/>
              <a:buNone/>
              <a:defRPr sz="4200"/>
            </a:lvl5pPr>
            <a:lvl6pPr lvl="5" algn="r" rtl="0">
              <a:spcBef>
                <a:spcPts val="0"/>
              </a:spcBef>
              <a:spcAft>
                <a:spcPts val="0"/>
              </a:spcAft>
              <a:buSzPts val="4200"/>
              <a:buNone/>
              <a:defRPr sz="4200"/>
            </a:lvl6pPr>
            <a:lvl7pPr lvl="6" algn="r" rtl="0">
              <a:spcBef>
                <a:spcPts val="0"/>
              </a:spcBef>
              <a:spcAft>
                <a:spcPts val="0"/>
              </a:spcAft>
              <a:buSzPts val="4200"/>
              <a:buNone/>
              <a:defRPr sz="4200"/>
            </a:lvl7pPr>
            <a:lvl8pPr lvl="7" algn="r" rtl="0">
              <a:spcBef>
                <a:spcPts val="0"/>
              </a:spcBef>
              <a:spcAft>
                <a:spcPts val="0"/>
              </a:spcAft>
              <a:buSzPts val="4200"/>
              <a:buNone/>
              <a:defRPr sz="4200"/>
            </a:lvl8pPr>
            <a:lvl9pPr lvl="8" algn="r" rtl="0">
              <a:spcBef>
                <a:spcPts val="0"/>
              </a:spcBef>
              <a:spcAft>
                <a:spcPts val="0"/>
              </a:spcAft>
              <a:buSzPts val="4200"/>
              <a:buNone/>
              <a:defRPr sz="4200"/>
            </a:lvl9pPr>
          </a:lstStyle>
          <a:p>
            <a:endParaRPr/>
          </a:p>
        </p:txBody>
      </p:sp>
      <p:sp>
        <p:nvSpPr>
          <p:cNvPr id="244" name="Google Shape;244;p24"/>
          <p:cNvSpPr txBox="1">
            <a:spLocks noGrp="1"/>
          </p:cNvSpPr>
          <p:nvPr>
            <p:ph type="subTitle" idx="1"/>
          </p:nvPr>
        </p:nvSpPr>
        <p:spPr>
          <a:xfrm>
            <a:off x="720000" y="2664177"/>
            <a:ext cx="4599900" cy="44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a:lvl1pPr>
            <a:lvl2pPr lvl="1" algn="r" rtl="0">
              <a:lnSpc>
                <a:spcPct val="100000"/>
              </a:lnSpc>
              <a:spcBef>
                <a:spcPts val="0"/>
              </a:spcBef>
              <a:spcAft>
                <a:spcPts val="0"/>
              </a:spcAft>
              <a:buSzPts val="2100"/>
              <a:buNone/>
              <a:defRPr sz="2100"/>
            </a:lvl2pPr>
            <a:lvl3pPr lvl="2" algn="r" rtl="0">
              <a:lnSpc>
                <a:spcPct val="100000"/>
              </a:lnSpc>
              <a:spcBef>
                <a:spcPts val="0"/>
              </a:spcBef>
              <a:spcAft>
                <a:spcPts val="0"/>
              </a:spcAft>
              <a:buSzPts val="2100"/>
              <a:buNone/>
              <a:defRPr sz="2100"/>
            </a:lvl3pPr>
            <a:lvl4pPr lvl="3" algn="r" rtl="0">
              <a:lnSpc>
                <a:spcPct val="100000"/>
              </a:lnSpc>
              <a:spcBef>
                <a:spcPts val="0"/>
              </a:spcBef>
              <a:spcAft>
                <a:spcPts val="0"/>
              </a:spcAft>
              <a:buSzPts val="2100"/>
              <a:buNone/>
              <a:defRPr sz="2100"/>
            </a:lvl4pPr>
            <a:lvl5pPr lvl="4" algn="r" rtl="0">
              <a:lnSpc>
                <a:spcPct val="100000"/>
              </a:lnSpc>
              <a:spcBef>
                <a:spcPts val="0"/>
              </a:spcBef>
              <a:spcAft>
                <a:spcPts val="0"/>
              </a:spcAft>
              <a:buSzPts val="2100"/>
              <a:buNone/>
              <a:defRPr sz="2100"/>
            </a:lvl5pPr>
            <a:lvl6pPr lvl="5" algn="r" rtl="0">
              <a:lnSpc>
                <a:spcPct val="100000"/>
              </a:lnSpc>
              <a:spcBef>
                <a:spcPts val="0"/>
              </a:spcBef>
              <a:spcAft>
                <a:spcPts val="0"/>
              </a:spcAft>
              <a:buSzPts val="2100"/>
              <a:buNone/>
              <a:defRPr sz="2100"/>
            </a:lvl6pPr>
            <a:lvl7pPr lvl="6" algn="r" rtl="0">
              <a:lnSpc>
                <a:spcPct val="100000"/>
              </a:lnSpc>
              <a:spcBef>
                <a:spcPts val="0"/>
              </a:spcBef>
              <a:spcAft>
                <a:spcPts val="0"/>
              </a:spcAft>
              <a:buSzPts val="2100"/>
              <a:buNone/>
              <a:defRPr sz="2100"/>
            </a:lvl7pPr>
            <a:lvl8pPr lvl="7" algn="r" rtl="0">
              <a:lnSpc>
                <a:spcPct val="100000"/>
              </a:lnSpc>
              <a:spcBef>
                <a:spcPts val="0"/>
              </a:spcBef>
              <a:spcAft>
                <a:spcPts val="0"/>
              </a:spcAft>
              <a:buSzPts val="2100"/>
              <a:buNone/>
              <a:defRPr sz="2100"/>
            </a:lvl8pPr>
            <a:lvl9pPr lvl="8" algn="r" rtl="0">
              <a:lnSpc>
                <a:spcPct val="100000"/>
              </a:lnSpc>
              <a:spcBef>
                <a:spcPts val="0"/>
              </a:spcBef>
              <a:spcAft>
                <a:spcPts val="0"/>
              </a:spcAft>
              <a:buSzPts val="2100"/>
              <a:buNone/>
              <a:defRPr sz="2100"/>
            </a:lvl9pPr>
          </a:lstStyle>
          <a:p>
            <a:endParaRPr/>
          </a:p>
        </p:txBody>
      </p:sp>
      <p:sp>
        <p:nvSpPr>
          <p:cNvPr id="245" name="Google Shape;245;p24"/>
          <p:cNvSpPr txBox="1">
            <a:spLocks noGrp="1"/>
          </p:cNvSpPr>
          <p:nvPr>
            <p:ph type="title" idx="2" hasCustomPrompt="1"/>
          </p:nvPr>
        </p:nvSpPr>
        <p:spPr>
          <a:xfrm>
            <a:off x="6136549" y="1872974"/>
            <a:ext cx="1605900" cy="13323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8000">
                <a:solidFill>
                  <a:schemeClr val="lt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TITLE_ONLY_1_1">
    <p:spTree>
      <p:nvGrpSpPr>
        <p:cNvPr id="1" name="Shape 246"/>
        <p:cNvGrpSpPr/>
        <p:nvPr/>
      </p:nvGrpSpPr>
      <p:grpSpPr>
        <a:xfrm>
          <a:off x="0" y="0"/>
          <a:ext cx="0" cy="0"/>
          <a:chOff x="0" y="0"/>
          <a:chExt cx="0" cy="0"/>
        </a:xfrm>
      </p:grpSpPr>
      <p:grpSp>
        <p:nvGrpSpPr>
          <p:cNvPr id="247" name="Google Shape;247;p25"/>
          <p:cNvGrpSpPr/>
          <p:nvPr/>
        </p:nvGrpSpPr>
        <p:grpSpPr>
          <a:xfrm>
            <a:off x="155550" y="159125"/>
            <a:ext cx="8832900" cy="4825250"/>
            <a:chOff x="164875" y="162825"/>
            <a:chExt cx="8832900" cy="4825250"/>
          </a:xfrm>
        </p:grpSpPr>
        <p:sp>
          <p:nvSpPr>
            <p:cNvPr id="248" name="Google Shape;248;p25"/>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49" name="Google Shape;249;p25"/>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50" name="Google Shape;250;p25"/>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51" name="Google Shape;251;p25"/>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52" name="Google Shape;252;p25"/>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53" name="Google Shape;253;p25"/>
          <p:cNvSpPr txBox="1">
            <a:spLocks noGrp="1"/>
          </p:cNvSpPr>
          <p:nvPr>
            <p:ph type="subTitle" idx="1"/>
          </p:nvPr>
        </p:nvSpPr>
        <p:spPr>
          <a:xfrm>
            <a:off x="747950" y="3489574"/>
            <a:ext cx="2243700" cy="677400"/>
          </a:xfrm>
          <a:prstGeom prst="rect">
            <a:avLst/>
          </a:prstGeom>
        </p:spPr>
        <p:txBody>
          <a:bodyPr spcFirstLastPara="1" wrap="square" lIns="91425" tIns="91425" rIns="91425" bIns="91425"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54" name="Google Shape;254;p25"/>
          <p:cNvSpPr txBox="1">
            <a:spLocks noGrp="1"/>
          </p:cNvSpPr>
          <p:nvPr>
            <p:ph type="subTitle" idx="2"/>
          </p:nvPr>
        </p:nvSpPr>
        <p:spPr>
          <a:xfrm>
            <a:off x="747950" y="3050754"/>
            <a:ext cx="2243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algn="ctr" rtl="0">
              <a:spcBef>
                <a:spcPts val="0"/>
              </a:spcBef>
              <a:spcAft>
                <a:spcPts val="0"/>
              </a:spcAft>
              <a:buSzPts val="2000"/>
              <a:buFont typeface="Lexend Exa"/>
              <a:buNone/>
              <a:defRPr sz="2000" b="1">
                <a:latin typeface="Lexend Exa"/>
                <a:ea typeface="Lexend Exa"/>
                <a:cs typeface="Lexend Exa"/>
                <a:sym typeface="Lexend Exa"/>
              </a:defRPr>
            </a:lvl2pPr>
            <a:lvl3pPr lvl="2" algn="ctr" rtl="0">
              <a:spcBef>
                <a:spcPts val="0"/>
              </a:spcBef>
              <a:spcAft>
                <a:spcPts val="0"/>
              </a:spcAft>
              <a:buSzPts val="2000"/>
              <a:buFont typeface="Lexend Exa"/>
              <a:buNone/>
              <a:defRPr sz="2000" b="1">
                <a:latin typeface="Lexend Exa"/>
                <a:ea typeface="Lexend Exa"/>
                <a:cs typeface="Lexend Exa"/>
                <a:sym typeface="Lexend Exa"/>
              </a:defRPr>
            </a:lvl3pPr>
            <a:lvl4pPr lvl="3" algn="ctr" rtl="0">
              <a:spcBef>
                <a:spcPts val="0"/>
              </a:spcBef>
              <a:spcAft>
                <a:spcPts val="0"/>
              </a:spcAft>
              <a:buSzPts val="2000"/>
              <a:buFont typeface="Lexend Exa"/>
              <a:buNone/>
              <a:defRPr sz="2000" b="1">
                <a:latin typeface="Lexend Exa"/>
                <a:ea typeface="Lexend Exa"/>
                <a:cs typeface="Lexend Exa"/>
                <a:sym typeface="Lexend Exa"/>
              </a:defRPr>
            </a:lvl4pPr>
            <a:lvl5pPr lvl="4" algn="ctr" rtl="0">
              <a:spcBef>
                <a:spcPts val="0"/>
              </a:spcBef>
              <a:spcAft>
                <a:spcPts val="0"/>
              </a:spcAft>
              <a:buSzPts val="2000"/>
              <a:buFont typeface="Lexend Exa"/>
              <a:buNone/>
              <a:defRPr sz="2000" b="1">
                <a:latin typeface="Lexend Exa"/>
                <a:ea typeface="Lexend Exa"/>
                <a:cs typeface="Lexend Exa"/>
                <a:sym typeface="Lexend Exa"/>
              </a:defRPr>
            </a:lvl5pPr>
            <a:lvl6pPr lvl="5" algn="ctr" rtl="0">
              <a:spcBef>
                <a:spcPts val="0"/>
              </a:spcBef>
              <a:spcAft>
                <a:spcPts val="0"/>
              </a:spcAft>
              <a:buSzPts val="2000"/>
              <a:buFont typeface="Lexend Exa"/>
              <a:buNone/>
              <a:defRPr sz="2000" b="1">
                <a:latin typeface="Lexend Exa"/>
                <a:ea typeface="Lexend Exa"/>
                <a:cs typeface="Lexend Exa"/>
                <a:sym typeface="Lexend Exa"/>
              </a:defRPr>
            </a:lvl6pPr>
            <a:lvl7pPr lvl="6" algn="ctr" rtl="0">
              <a:spcBef>
                <a:spcPts val="0"/>
              </a:spcBef>
              <a:spcAft>
                <a:spcPts val="0"/>
              </a:spcAft>
              <a:buSzPts val="2000"/>
              <a:buFont typeface="Lexend Exa"/>
              <a:buNone/>
              <a:defRPr sz="2000" b="1">
                <a:latin typeface="Lexend Exa"/>
                <a:ea typeface="Lexend Exa"/>
                <a:cs typeface="Lexend Exa"/>
                <a:sym typeface="Lexend Exa"/>
              </a:defRPr>
            </a:lvl7pPr>
            <a:lvl8pPr lvl="7" algn="ctr" rtl="0">
              <a:spcBef>
                <a:spcPts val="0"/>
              </a:spcBef>
              <a:spcAft>
                <a:spcPts val="0"/>
              </a:spcAft>
              <a:buSzPts val="2000"/>
              <a:buFont typeface="Lexend Exa"/>
              <a:buNone/>
              <a:defRPr sz="2000" b="1">
                <a:latin typeface="Lexend Exa"/>
                <a:ea typeface="Lexend Exa"/>
                <a:cs typeface="Lexend Exa"/>
                <a:sym typeface="Lexend Exa"/>
              </a:defRPr>
            </a:lvl8pPr>
            <a:lvl9pPr lvl="8" algn="ctr"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255" name="Google Shape;255;p25"/>
          <p:cNvSpPr txBox="1">
            <a:spLocks noGrp="1"/>
          </p:cNvSpPr>
          <p:nvPr>
            <p:ph type="subTitle" idx="3"/>
          </p:nvPr>
        </p:nvSpPr>
        <p:spPr>
          <a:xfrm>
            <a:off x="3459175" y="3489574"/>
            <a:ext cx="2243700" cy="67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6" name="Google Shape;256;p25"/>
          <p:cNvSpPr txBox="1">
            <a:spLocks noGrp="1"/>
          </p:cNvSpPr>
          <p:nvPr>
            <p:ph type="subTitle" idx="4"/>
          </p:nvPr>
        </p:nvSpPr>
        <p:spPr>
          <a:xfrm>
            <a:off x="3459175" y="3050754"/>
            <a:ext cx="2243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algn="ctr" rtl="0">
              <a:spcBef>
                <a:spcPts val="0"/>
              </a:spcBef>
              <a:spcAft>
                <a:spcPts val="0"/>
              </a:spcAft>
              <a:buSzPts val="2000"/>
              <a:buFont typeface="Lexend Exa"/>
              <a:buNone/>
              <a:defRPr sz="2000" b="1">
                <a:latin typeface="Lexend Exa"/>
                <a:ea typeface="Lexend Exa"/>
                <a:cs typeface="Lexend Exa"/>
                <a:sym typeface="Lexend Exa"/>
              </a:defRPr>
            </a:lvl2pPr>
            <a:lvl3pPr lvl="2" algn="ctr" rtl="0">
              <a:spcBef>
                <a:spcPts val="0"/>
              </a:spcBef>
              <a:spcAft>
                <a:spcPts val="0"/>
              </a:spcAft>
              <a:buSzPts val="2000"/>
              <a:buFont typeface="Lexend Exa"/>
              <a:buNone/>
              <a:defRPr sz="2000" b="1">
                <a:latin typeface="Lexend Exa"/>
                <a:ea typeface="Lexend Exa"/>
                <a:cs typeface="Lexend Exa"/>
                <a:sym typeface="Lexend Exa"/>
              </a:defRPr>
            </a:lvl3pPr>
            <a:lvl4pPr lvl="3" algn="ctr" rtl="0">
              <a:spcBef>
                <a:spcPts val="0"/>
              </a:spcBef>
              <a:spcAft>
                <a:spcPts val="0"/>
              </a:spcAft>
              <a:buSzPts val="2000"/>
              <a:buFont typeface="Lexend Exa"/>
              <a:buNone/>
              <a:defRPr sz="2000" b="1">
                <a:latin typeface="Lexend Exa"/>
                <a:ea typeface="Lexend Exa"/>
                <a:cs typeface="Lexend Exa"/>
                <a:sym typeface="Lexend Exa"/>
              </a:defRPr>
            </a:lvl4pPr>
            <a:lvl5pPr lvl="4" algn="ctr" rtl="0">
              <a:spcBef>
                <a:spcPts val="0"/>
              </a:spcBef>
              <a:spcAft>
                <a:spcPts val="0"/>
              </a:spcAft>
              <a:buSzPts val="2000"/>
              <a:buFont typeface="Lexend Exa"/>
              <a:buNone/>
              <a:defRPr sz="2000" b="1">
                <a:latin typeface="Lexend Exa"/>
                <a:ea typeface="Lexend Exa"/>
                <a:cs typeface="Lexend Exa"/>
                <a:sym typeface="Lexend Exa"/>
              </a:defRPr>
            </a:lvl5pPr>
            <a:lvl6pPr lvl="5" algn="ctr" rtl="0">
              <a:spcBef>
                <a:spcPts val="0"/>
              </a:spcBef>
              <a:spcAft>
                <a:spcPts val="0"/>
              </a:spcAft>
              <a:buSzPts val="2000"/>
              <a:buFont typeface="Lexend Exa"/>
              <a:buNone/>
              <a:defRPr sz="2000" b="1">
                <a:latin typeface="Lexend Exa"/>
                <a:ea typeface="Lexend Exa"/>
                <a:cs typeface="Lexend Exa"/>
                <a:sym typeface="Lexend Exa"/>
              </a:defRPr>
            </a:lvl6pPr>
            <a:lvl7pPr lvl="6" algn="ctr" rtl="0">
              <a:spcBef>
                <a:spcPts val="0"/>
              </a:spcBef>
              <a:spcAft>
                <a:spcPts val="0"/>
              </a:spcAft>
              <a:buSzPts val="2000"/>
              <a:buFont typeface="Lexend Exa"/>
              <a:buNone/>
              <a:defRPr sz="2000" b="1">
                <a:latin typeface="Lexend Exa"/>
                <a:ea typeface="Lexend Exa"/>
                <a:cs typeface="Lexend Exa"/>
                <a:sym typeface="Lexend Exa"/>
              </a:defRPr>
            </a:lvl7pPr>
            <a:lvl8pPr lvl="7" algn="ctr" rtl="0">
              <a:spcBef>
                <a:spcPts val="0"/>
              </a:spcBef>
              <a:spcAft>
                <a:spcPts val="0"/>
              </a:spcAft>
              <a:buSzPts val="2000"/>
              <a:buFont typeface="Lexend Exa"/>
              <a:buNone/>
              <a:defRPr sz="2000" b="1">
                <a:latin typeface="Lexend Exa"/>
                <a:ea typeface="Lexend Exa"/>
                <a:cs typeface="Lexend Exa"/>
                <a:sym typeface="Lexend Exa"/>
              </a:defRPr>
            </a:lvl8pPr>
            <a:lvl9pPr lvl="8" algn="ctr"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257" name="Google Shape;257;p25"/>
          <p:cNvSpPr txBox="1">
            <a:spLocks noGrp="1"/>
          </p:cNvSpPr>
          <p:nvPr>
            <p:ph type="subTitle" idx="5"/>
          </p:nvPr>
        </p:nvSpPr>
        <p:spPr>
          <a:xfrm>
            <a:off x="6170400" y="3489574"/>
            <a:ext cx="2243700" cy="677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58" name="Google Shape;258;p25"/>
          <p:cNvSpPr txBox="1">
            <a:spLocks noGrp="1"/>
          </p:cNvSpPr>
          <p:nvPr>
            <p:ph type="subTitle" idx="6"/>
          </p:nvPr>
        </p:nvSpPr>
        <p:spPr>
          <a:xfrm>
            <a:off x="6170400" y="3050754"/>
            <a:ext cx="2243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algn="ctr" rtl="0">
              <a:spcBef>
                <a:spcPts val="0"/>
              </a:spcBef>
              <a:spcAft>
                <a:spcPts val="0"/>
              </a:spcAft>
              <a:buSzPts val="2000"/>
              <a:buFont typeface="Lexend Exa"/>
              <a:buNone/>
              <a:defRPr sz="2000" b="1">
                <a:latin typeface="Lexend Exa"/>
                <a:ea typeface="Lexend Exa"/>
                <a:cs typeface="Lexend Exa"/>
                <a:sym typeface="Lexend Exa"/>
              </a:defRPr>
            </a:lvl2pPr>
            <a:lvl3pPr lvl="2" algn="ctr" rtl="0">
              <a:spcBef>
                <a:spcPts val="0"/>
              </a:spcBef>
              <a:spcAft>
                <a:spcPts val="0"/>
              </a:spcAft>
              <a:buSzPts val="2000"/>
              <a:buFont typeface="Lexend Exa"/>
              <a:buNone/>
              <a:defRPr sz="2000" b="1">
                <a:latin typeface="Lexend Exa"/>
                <a:ea typeface="Lexend Exa"/>
                <a:cs typeface="Lexend Exa"/>
                <a:sym typeface="Lexend Exa"/>
              </a:defRPr>
            </a:lvl3pPr>
            <a:lvl4pPr lvl="3" algn="ctr" rtl="0">
              <a:spcBef>
                <a:spcPts val="0"/>
              </a:spcBef>
              <a:spcAft>
                <a:spcPts val="0"/>
              </a:spcAft>
              <a:buSzPts val="2000"/>
              <a:buFont typeface="Lexend Exa"/>
              <a:buNone/>
              <a:defRPr sz="2000" b="1">
                <a:latin typeface="Lexend Exa"/>
                <a:ea typeface="Lexend Exa"/>
                <a:cs typeface="Lexend Exa"/>
                <a:sym typeface="Lexend Exa"/>
              </a:defRPr>
            </a:lvl4pPr>
            <a:lvl5pPr lvl="4" algn="ctr" rtl="0">
              <a:spcBef>
                <a:spcPts val="0"/>
              </a:spcBef>
              <a:spcAft>
                <a:spcPts val="0"/>
              </a:spcAft>
              <a:buSzPts val="2000"/>
              <a:buFont typeface="Lexend Exa"/>
              <a:buNone/>
              <a:defRPr sz="2000" b="1">
                <a:latin typeface="Lexend Exa"/>
                <a:ea typeface="Lexend Exa"/>
                <a:cs typeface="Lexend Exa"/>
                <a:sym typeface="Lexend Exa"/>
              </a:defRPr>
            </a:lvl5pPr>
            <a:lvl6pPr lvl="5" algn="ctr" rtl="0">
              <a:spcBef>
                <a:spcPts val="0"/>
              </a:spcBef>
              <a:spcAft>
                <a:spcPts val="0"/>
              </a:spcAft>
              <a:buSzPts val="2000"/>
              <a:buFont typeface="Lexend Exa"/>
              <a:buNone/>
              <a:defRPr sz="2000" b="1">
                <a:latin typeface="Lexend Exa"/>
                <a:ea typeface="Lexend Exa"/>
                <a:cs typeface="Lexend Exa"/>
                <a:sym typeface="Lexend Exa"/>
              </a:defRPr>
            </a:lvl6pPr>
            <a:lvl7pPr lvl="6" algn="ctr" rtl="0">
              <a:spcBef>
                <a:spcPts val="0"/>
              </a:spcBef>
              <a:spcAft>
                <a:spcPts val="0"/>
              </a:spcAft>
              <a:buSzPts val="2000"/>
              <a:buFont typeface="Lexend Exa"/>
              <a:buNone/>
              <a:defRPr sz="2000" b="1">
                <a:latin typeface="Lexend Exa"/>
                <a:ea typeface="Lexend Exa"/>
                <a:cs typeface="Lexend Exa"/>
                <a:sym typeface="Lexend Exa"/>
              </a:defRPr>
            </a:lvl7pPr>
            <a:lvl8pPr lvl="7" algn="ctr" rtl="0">
              <a:spcBef>
                <a:spcPts val="0"/>
              </a:spcBef>
              <a:spcAft>
                <a:spcPts val="0"/>
              </a:spcAft>
              <a:buSzPts val="2000"/>
              <a:buFont typeface="Lexend Exa"/>
              <a:buNone/>
              <a:defRPr sz="2000" b="1">
                <a:latin typeface="Lexend Exa"/>
                <a:ea typeface="Lexend Exa"/>
                <a:cs typeface="Lexend Exa"/>
                <a:sym typeface="Lexend Exa"/>
              </a:defRPr>
            </a:lvl8pPr>
            <a:lvl9pPr lvl="8" algn="ctr"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anks">
  <p:cSld name="CUSTOM">
    <p:spTree>
      <p:nvGrpSpPr>
        <p:cNvPr id="1" name="Shape 565"/>
        <p:cNvGrpSpPr/>
        <p:nvPr/>
      </p:nvGrpSpPr>
      <p:grpSpPr>
        <a:xfrm>
          <a:off x="0" y="0"/>
          <a:ext cx="0" cy="0"/>
          <a:chOff x="0" y="0"/>
          <a:chExt cx="0" cy="0"/>
        </a:xfrm>
      </p:grpSpPr>
      <p:grpSp>
        <p:nvGrpSpPr>
          <p:cNvPr id="566" name="Google Shape;566;p52"/>
          <p:cNvGrpSpPr/>
          <p:nvPr/>
        </p:nvGrpSpPr>
        <p:grpSpPr>
          <a:xfrm>
            <a:off x="162093" y="158842"/>
            <a:ext cx="4763128" cy="4713350"/>
            <a:chOff x="169011" y="162825"/>
            <a:chExt cx="8809189" cy="4713350"/>
          </a:xfrm>
        </p:grpSpPr>
        <p:sp>
          <p:nvSpPr>
            <p:cNvPr id="567" name="Google Shape;567;p5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68" name="Google Shape;568;p52"/>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69" name="Google Shape;569;p52"/>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cxnSp>
        <p:nvCxnSpPr>
          <p:cNvPr id="570" name="Google Shape;570;p52"/>
          <p:cNvCxnSpPr/>
          <p:nvPr/>
        </p:nvCxnSpPr>
        <p:spPr>
          <a:xfrm>
            <a:off x="150759" y="4984375"/>
            <a:ext cx="4763100" cy="0"/>
          </a:xfrm>
          <a:prstGeom prst="straightConnector1">
            <a:avLst/>
          </a:prstGeom>
          <a:noFill/>
          <a:ln w="19050" cap="flat" cmpd="sng">
            <a:solidFill>
              <a:schemeClr val="dk1"/>
            </a:solidFill>
            <a:prstDash val="solid"/>
            <a:round/>
            <a:headEnd type="none" w="med" len="med"/>
            <a:tailEnd type="none" w="med" len="med"/>
          </a:ln>
        </p:spPr>
      </p:cxnSp>
      <p:sp>
        <p:nvSpPr>
          <p:cNvPr id="571" name="Google Shape;571;p52"/>
          <p:cNvSpPr txBox="1">
            <a:spLocks noGrp="1"/>
          </p:cNvSpPr>
          <p:nvPr>
            <p:ph type="ctrTitle"/>
          </p:nvPr>
        </p:nvSpPr>
        <p:spPr>
          <a:xfrm>
            <a:off x="793400" y="777725"/>
            <a:ext cx="3525600" cy="830400"/>
          </a:xfrm>
          <a:prstGeom prst="rect">
            <a:avLst/>
          </a:prstGeom>
        </p:spPr>
        <p:txBody>
          <a:bodyPr spcFirstLastPara="1" wrap="square" lIns="91425" tIns="91425" rIns="91425" bIns="91425" anchor="ctr" anchorCtr="0">
            <a:noAutofit/>
          </a:bodyPr>
          <a:lstStyle>
            <a:lvl1pPr lvl="0" algn="ctr" rtl="0">
              <a:lnSpc>
                <a:spcPct val="80000"/>
              </a:lnSpc>
              <a:spcBef>
                <a:spcPts val="0"/>
              </a:spcBef>
              <a:spcAft>
                <a:spcPts val="0"/>
              </a:spcAft>
              <a:buSzPts val="5200"/>
              <a:buNone/>
              <a:defRPr sz="5200">
                <a:latin typeface="Lexend Exa"/>
                <a:ea typeface="Lexend Exa"/>
                <a:cs typeface="Lexend Exa"/>
                <a:sym typeface="Lexend Exa"/>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72" name="Google Shape;572;p52"/>
          <p:cNvSpPr txBox="1">
            <a:spLocks noGrp="1"/>
          </p:cNvSpPr>
          <p:nvPr>
            <p:ph type="subTitle" idx="1"/>
          </p:nvPr>
        </p:nvSpPr>
        <p:spPr>
          <a:xfrm>
            <a:off x="769100" y="2478425"/>
            <a:ext cx="3574200" cy="655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sz="1400">
                <a:latin typeface="Red Hat Text"/>
                <a:ea typeface="Red Hat Text"/>
                <a:cs typeface="Red Hat Text"/>
                <a:sym typeface="Red Hat Tex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3" name="Google Shape;573;p52"/>
          <p:cNvSpPr txBox="1">
            <a:spLocks noGrp="1"/>
          </p:cNvSpPr>
          <p:nvPr>
            <p:ph type="subTitle" idx="2"/>
          </p:nvPr>
        </p:nvSpPr>
        <p:spPr>
          <a:xfrm>
            <a:off x="769100" y="1703800"/>
            <a:ext cx="3574200" cy="474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100"/>
              <a:buFont typeface="Lexend Exa"/>
              <a:buNone/>
              <a:defRPr sz="1600">
                <a:latin typeface="Lexend Exa"/>
                <a:ea typeface="Lexend Exa"/>
                <a:cs typeface="Lexend Exa"/>
                <a:sym typeface="Lexend Exa"/>
              </a:defRPr>
            </a:lvl1pPr>
            <a:lvl2pPr lvl="1" algn="ctr" rtl="0">
              <a:lnSpc>
                <a:spcPct val="100000"/>
              </a:lnSpc>
              <a:spcBef>
                <a:spcPts val="0"/>
              </a:spcBef>
              <a:spcAft>
                <a:spcPts val="0"/>
              </a:spcAft>
              <a:buSzPts val="2800"/>
              <a:buFont typeface="Lexend Exa"/>
              <a:buNone/>
              <a:defRPr sz="2800">
                <a:latin typeface="Lexend Exa"/>
                <a:ea typeface="Lexend Exa"/>
                <a:cs typeface="Lexend Exa"/>
                <a:sym typeface="Lexend Exa"/>
              </a:defRPr>
            </a:lvl2pPr>
            <a:lvl3pPr lvl="2" algn="ctr" rtl="0">
              <a:lnSpc>
                <a:spcPct val="100000"/>
              </a:lnSpc>
              <a:spcBef>
                <a:spcPts val="0"/>
              </a:spcBef>
              <a:spcAft>
                <a:spcPts val="0"/>
              </a:spcAft>
              <a:buSzPts val="2800"/>
              <a:buFont typeface="Lexend Exa"/>
              <a:buNone/>
              <a:defRPr sz="2800">
                <a:latin typeface="Lexend Exa"/>
                <a:ea typeface="Lexend Exa"/>
                <a:cs typeface="Lexend Exa"/>
                <a:sym typeface="Lexend Exa"/>
              </a:defRPr>
            </a:lvl3pPr>
            <a:lvl4pPr lvl="3" algn="ctr" rtl="0">
              <a:lnSpc>
                <a:spcPct val="100000"/>
              </a:lnSpc>
              <a:spcBef>
                <a:spcPts val="0"/>
              </a:spcBef>
              <a:spcAft>
                <a:spcPts val="0"/>
              </a:spcAft>
              <a:buSzPts val="2800"/>
              <a:buFont typeface="Lexend Exa"/>
              <a:buNone/>
              <a:defRPr sz="2800">
                <a:latin typeface="Lexend Exa"/>
                <a:ea typeface="Lexend Exa"/>
                <a:cs typeface="Lexend Exa"/>
                <a:sym typeface="Lexend Exa"/>
              </a:defRPr>
            </a:lvl4pPr>
            <a:lvl5pPr lvl="4" algn="ctr" rtl="0">
              <a:lnSpc>
                <a:spcPct val="100000"/>
              </a:lnSpc>
              <a:spcBef>
                <a:spcPts val="0"/>
              </a:spcBef>
              <a:spcAft>
                <a:spcPts val="0"/>
              </a:spcAft>
              <a:buSzPts val="2800"/>
              <a:buFont typeface="Lexend Exa"/>
              <a:buNone/>
              <a:defRPr sz="2800">
                <a:latin typeface="Lexend Exa"/>
                <a:ea typeface="Lexend Exa"/>
                <a:cs typeface="Lexend Exa"/>
                <a:sym typeface="Lexend Exa"/>
              </a:defRPr>
            </a:lvl5pPr>
            <a:lvl6pPr lvl="5" algn="ctr" rtl="0">
              <a:lnSpc>
                <a:spcPct val="100000"/>
              </a:lnSpc>
              <a:spcBef>
                <a:spcPts val="0"/>
              </a:spcBef>
              <a:spcAft>
                <a:spcPts val="0"/>
              </a:spcAft>
              <a:buSzPts val="2800"/>
              <a:buFont typeface="Lexend Exa"/>
              <a:buNone/>
              <a:defRPr sz="2800">
                <a:latin typeface="Lexend Exa"/>
                <a:ea typeface="Lexend Exa"/>
                <a:cs typeface="Lexend Exa"/>
                <a:sym typeface="Lexend Exa"/>
              </a:defRPr>
            </a:lvl6pPr>
            <a:lvl7pPr lvl="6" algn="ctr" rtl="0">
              <a:lnSpc>
                <a:spcPct val="100000"/>
              </a:lnSpc>
              <a:spcBef>
                <a:spcPts val="0"/>
              </a:spcBef>
              <a:spcAft>
                <a:spcPts val="0"/>
              </a:spcAft>
              <a:buSzPts val="2800"/>
              <a:buFont typeface="Lexend Exa"/>
              <a:buNone/>
              <a:defRPr sz="2800">
                <a:latin typeface="Lexend Exa"/>
                <a:ea typeface="Lexend Exa"/>
                <a:cs typeface="Lexend Exa"/>
                <a:sym typeface="Lexend Exa"/>
              </a:defRPr>
            </a:lvl7pPr>
            <a:lvl8pPr lvl="7" algn="ctr" rtl="0">
              <a:lnSpc>
                <a:spcPct val="100000"/>
              </a:lnSpc>
              <a:spcBef>
                <a:spcPts val="0"/>
              </a:spcBef>
              <a:spcAft>
                <a:spcPts val="0"/>
              </a:spcAft>
              <a:buSzPts val="2800"/>
              <a:buFont typeface="Lexend Exa"/>
              <a:buNone/>
              <a:defRPr sz="2800">
                <a:latin typeface="Lexend Exa"/>
                <a:ea typeface="Lexend Exa"/>
                <a:cs typeface="Lexend Exa"/>
                <a:sym typeface="Lexend Exa"/>
              </a:defRPr>
            </a:lvl8pPr>
            <a:lvl9pPr lvl="8" algn="ctr" rtl="0">
              <a:lnSpc>
                <a:spcPct val="100000"/>
              </a:lnSpc>
              <a:spcBef>
                <a:spcPts val="0"/>
              </a:spcBef>
              <a:spcAft>
                <a:spcPts val="0"/>
              </a:spcAft>
              <a:buSzPts val="2800"/>
              <a:buFont typeface="Lexend Exa"/>
              <a:buNone/>
              <a:defRPr sz="2800">
                <a:latin typeface="Lexend Exa"/>
                <a:ea typeface="Lexend Exa"/>
                <a:cs typeface="Lexend Exa"/>
                <a:sym typeface="Lexend Exa"/>
              </a:defRPr>
            </a:lvl9pPr>
          </a:lstStyle>
          <a:p>
            <a:endParaRPr/>
          </a:p>
        </p:txBody>
      </p:sp>
      <p:sp>
        <p:nvSpPr>
          <p:cNvPr id="574" name="Google Shape;574;p52"/>
          <p:cNvSpPr txBox="1"/>
          <p:nvPr/>
        </p:nvSpPr>
        <p:spPr>
          <a:xfrm>
            <a:off x="610400" y="3714200"/>
            <a:ext cx="3891600" cy="692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r>
              <a:rPr lang="en" sz="1000" b="1">
                <a:solidFill>
                  <a:schemeClr val="dk2"/>
                </a:solidFill>
                <a:latin typeface="Red Hat Text"/>
                <a:ea typeface="Red Hat Text"/>
                <a:cs typeface="Red Hat Text"/>
                <a:sym typeface="Red Hat Text"/>
              </a:rPr>
              <a:t>CREDITS:</a:t>
            </a:r>
            <a:r>
              <a:rPr lang="en" sz="1000">
                <a:solidFill>
                  <a:schemeClr val="dk2"/>
                </a:solidFill>
                <a:latin typeface="Red Hat Text"/>
                <a:ea typeface="Red Hat Text"/>
                <a:cs typeface="Red Hat Text"/>
                <a:sym typeface="Red Hat Text"/>
              </a:rPr>
              <a:t> This presentation template was created by </a:t>
            </a:r>
            <a:r>
              <a:rPr lang="en" sz="1000" b="1">
                <a:solidFill>
                  <a:schemeClr val="dk2"/>
                </a:solidFill>
                <a:uFill>
                  <a:noFill/>
                </a:uFill>
                <a:latin typeface="Red Hat Text"/>
                <a:ea typeface="Red Hat Text"/>
                <a:cs typeface="Red Hat Text"/>
                <a:sym typeface="Red Hat Text"/>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 sz="1000">
                <a:solidFill>
                  <a:schemeClr val="dk2"/>
                </a:solidFill>
                <a:latin typeface="Red Hat Text"/>
                <a:ea typeface="Red Hat Text"/>
                <a:cs typeface="Red Hat Text"/>
                <a:sym typeface="Red Hat Text"/>
              </a:rPr>
              <a:t>, including icons by </a:t>
            </a:r>
            <a:r>
              <a:rPr lang="en" sz="1000" b="1">
                <a:solidFill>
                  <a:schemeClr val="dk2"/>
                </a:solidFill>
                <a:uFill>
                  <a:noFill/>
                </a:uFill>
                <a:latin typeface="Red Hat Text"/>
                <a:ea typeface="Red Hat Text"/>
                <a:cs typeface="Red Hat Text"/>
                <a:sym typeface="Red Hat Text"/>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 sz="1000">
                <a:solidFill>
                  <a:schemeClr val="dk2"/>
                </a:solidFill>
                <a:latin typeface="Red Hat Text"/>
                <a:ea typeface="Red Hat Text"/>
                <a:cs typeface="Red Hat Text"/>
                <a:sym typeface="Red Hat Text"/>
              </a:rPr>
              <a:t>, infographics &amp; images by </a:t>
            </a:r>
            <a:r>
              <a:rPr lang="en" sz="1000" b="1">
                <a:solidFill>
                  <a:schemeClr val="dk2"/>
                </a:solidFill>
                <a:uFill>
                  <a:noFill/>
                </a:uFill>
                <a:latin typeface="Red Hat Text"/>
                <a:ea typeface="Red Hat Text"/>
                <a:cs typeface="Red Hat Text"/>
                <a:sym typeface="Red Hat Text"/>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r>
              <a:rPr lang="en" sz="1000">
                <a:solidFill>
                  <a:schemeClr val="dk2"/>
                </a:solidFill>
                <a:latin typeface="Red Hat Text"/>
                <a:ea typeface="Red Hat Text"/>
                <a:cs typeface="Red Hat Text"/>
                <a:sym typeface="Red Hat Text"/>
              </a:rPr>
              <a:t> </a:t>
            </a:r>
            <a:endParaRPr sz="1000" b="1">
              <a:solidFill>
                <a:schemeClr val="dk2"/>
              </a:solidFill>
              <a:latin typeface="Red Hat Text"/>
              <a:ea typeface="Red Hat Text"/>
              <a:cs typeface="Red Hat Text"/>
              <a:sym typeface="Red Hat Text"/>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p:cSld name="TITLE_ONLY_1_1_1_1">
    <p:spTree>
      <p:nvGrpSpPr>
        <p:cNvPr id="1" name="Shape 575"/>
        <p:cNvGrpSpPr/>
        <p:nvPr/>
      </p:nvGrpSpPr>
      <p:grpSpPr>
        <a:xfrm>
          <a:off x="0" y="0"/>
          <a:ext cx="0" cy="0"/>
          <a:chOff x="0" y="0"/>
          <a:chExt cx="0" cy="0"/>
        </a:xfrm>
      </p:grpSpPr>
      <p:grpSp>
        <p:nvGrpSpPr>
          <p:cNvPr id="576" name="Google Shape;576;p53"/>
          <p:cNvGrpSpPr/>
          <p:nvPr/>
        </p:nvGrpSpPr>
        <p:grpSpPr>
          <a:xfrm>
            <a:off x="155550" y="159125"/>
            <a:ext cx="8832900" cy="4825250"/>
            <a:chOff x="164875" y="162825"/>
            <a:chExt cx="8832900" cy="4825250"/>
          </a:xfrm>
        </p:grpSpPr>
        <p:sp>
          <p:nvSpPr>
            <p:cNvPr id="577" name="Google Shape;577;p5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78" name="Google Shape;578;p5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79" name="Google Shape;579;p5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0" name="Google Shape;580;p5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1">
  <p:cSld name="CUSTOM_31">
    <p:spTree>
      <p:nvGrpSpPr>
        <p:cNvPr id="1" name="Shape 581"/>
        <p:cNvGrpSpPr/>
        <p:nvPr/>
      </p:nvGrpSpPr>
      <p:grpSpPr>
        <a:xfrm>
          <a:off x="0" y="0"/>
          <a:ext cx="0" cy="0"/>
          <a:chOff x="0" y="0"/>
          <a:chExt cx="0" cy="0"/>
        </a:xfrm>
      </p:grpSpPr>
      <p:grpSp>
        <p:nvGrpSpPr>
          <p:cNvPr id="582" name="Google Shape;582;p54"/>
          <p:cNvGrpSpPr/>
          <p:nvPr/>
        </p:nvGrpSpPr>
        <p:grpSpPr>
          <a:xfrm rot="10800000" flipH="1">
            <a:off x="155550" y="159125"/>
            <a:ext cx="8832900" cy="4825250"/>
            <a:chOff x="164875" y="162825"/>
            <a:chExt cx="8832900" cy="4825250"/>
          </a:xfrm>
        </p:grpSpPr>
        <p:sp>
          <p:nvSpPr>
            <p:cNvPr id="583" name="Google Shape;583;p5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84" name="Google Shape;584;p5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85" name="Google Shape;585;p5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6" name="Google Shape;586;p5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587" name="Google Shape;587;p54"/>
          <p:cNvSpPr/>
          <p:nvPr/>
        </p:nvSpPr>
        <p:spPr>
          <a:xfrm>
            <a:off x="2667000" y="1052550"/>
            <a:ext cx="3810000" cy="3038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2">
  <p:cSld name="CUSTOM_32">
    <p:spTree>
      <p:nvGrpSpPr>
        <p:cNvPr id="1" name="Shape 588"/>
        <p:cNvGrpSpPr/>
        <p:nvPr/>
      </p:nvGrpSpPr>
      <p:grpSpPr>
        <a:xfrm>
          <a:off x="0" y="0"/>
          <a:ext cx="0" cy="0"/>
          <a:chOff x="0" y="0"/>
          <a:chExt cx="0" cy="0"/>
        </a:xfrm>
      </p:grpSpPr>
      <p:grpSp>
        <p:nvGrpSpPr>
          <p:cNvPr id="589" name="Google Shape;589;p55"/>
          <p:cNvGrpSpPr/>
          <p:nvPr/>
        </p:nvGrpSpPr>
        <p:grpSpPr>
          <a:xfrm rot="10800000" flipH="1">
            <a:off x="155550" y="159125"/>
            <a:ext cx="8832900" cy="4825250"/>
            <a:chOff x="164875" y="162825"/>
            <a:chExt cx="8832900" cy="4825250"/>
          </a:xfrm>
        </p:grpSpPr>
        <p:sp>
          <p:nvSpPr>
            <p:cNvPr id="590" name="Google Shape;590;p55"/>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91" name="Google Shape;591;p55"/>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92" name="Google Shape;592;p55"/>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93" name="Google Shape;593;p55"/>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3">
  <p:cSld name="CAPTION_ONLY_1">
    <p:spTree>
      <p:nvGrpSpPr>
        <p:cNvPr id="1" name="Shape 594"/>
        <p:cNvGrpSpPr/>
        <p:nvPr/>
      </p:nvGrpSpPr>
      <p:grpSpPr>
        <a:xfrm>
          <a:off x="0" y="0"/>
          <a:ext cx="0" cy="0"/>
          <a:chOff x="0" y="0"/>
          <a:chExt cx="0" cy="0"/>
        </a:xfrm>
      </p:grpSpPr>
      <p:grpSp>
        <p:nvGrpSpPr>
          <p:cNvPr id="595" name="Google Shape;595;p56"/>
          <p:cNvGrpSpPr/>
          <p:nvPr/>
        </p:nvGrpSpPr>
        <p:grpSpPr>
          <a:xfrm>
            <a:off x="155550" y="159125"/>
            <a:ext cx="8832900" cy="4825250"/>
            <a:chOff x="164875" y="162825"/>
            <a:chExt cx="8832900" cy="4825250"/>
          </a:xfrm>
        </p:grpSpPr>
        <p:sp>
          <p:nvSpPr>
            <p:cNvPr id="596" name="Google Shape;596;p5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chemeClr val="lt1"/>
              </a:solidFill>
              <a:prstDash val="solid"/>
              <a:round/>
              <a:headEnd type="none" w="med" len="med"/>
              <a:tailEnd type="none" w="med" len="med"/>
            </a:ln>
          </p:spPr>
        </p:sp>
        <p:cxnSp>
          <p:nvCxnSpPr>
            <p:cNvPr id="597" name="Google Shape;597;p56"/>
            <p:cNvCxnSpPr/>
            <p:nvPr/>
          </p:nvCxnSpPr>
          <p:spPr>
            <a:xfrm>
              <a:off x="8978199" y="784475"/>
              <a:ext cx="0" cy="4091700"/>
            </a:xfrm>
            <a:prstGeom prst="straightConnector1">
              <a:avLst/>
            </a:prstGeom>
            <a:noFill/>
            <a:ln w="19050" cap="flat" cmpd="sng">
              <a:solidFill>
                <a:schemeClr val="lt1"/>
              </a:solidFill>
              <a:prstDash val="dot"/>
              <a:round/>
              <a:headEnd type="none" w="med" len="med"/>
              <a:tailEnd type="none" w="med" len="med"/>
            </a:ln>
          </p:spPr>
        </p:cxnSp>
        <p:cxnSp>
          <p:nvCxnSpPr>
            <p:cNvPr id="598" name="Google Shape;598;p56"/>
            <p:cNvCxnSpPr/>
            <p:nvPr/>
          </p:nvCxnSpPr>
          <p:spPr>
            <a:xfrm>
              <a:off x="164875" y="4988075"/>
              <a:ext cx="8832900" cy="0"/>
            </a:xfrm>
            <a:prstGeom prst="straightConnector1">
              <a:avLst/>
            </a:prstGeom>
            <a:noFill/>
            <a:ln w="19050" cap="flat" cmpd="sng">
              <a:solidFill>
                <a:schemeClr val="lt1"/>
              </a:solidFill>
              <a:prstDash val="solid"/>
              <a:round/>
              <a:headEnd type="none" w="med" len="med"/>
              <a:tailEnd type="none" w="med" len="med"/>
            </a:ln>
          </p:spPr>
        </p:cxnSp>
        <p:cxnSp>
          <p:nvCxnSpPr>
            <p:cNvPr id="599" name="Google Shape;599;p56"/>
            <p:cNvCxnSpPr/>
            <p:nvPr/>
          </p:nvCxnSpPr>
          <p:spPr>
            <a:xfrm>
              <a:off x="169011" y="784475"/>
              <a:ext cx="0" cy="4091700"/>
            </a:xfrm>
            <a:prstGeom prst="straightConnector1">
              <a:avLst/>
            </a:prstGeom>
            <a:noFill/>
            <a:ln w="19050" cap="flat" cmpd="sng">
              <a:solidFill>
                <a:schemeClr val="lt1"/>
              </a:solidFill>
              <a:prstDash val="dot"/>
              <a:round/>
              <a:headEnd type="none" w="med" len="med"/>
              <a:tailEnd type="none" w="med" len="med"/>
            </a:ln>
          </p:spPr>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968050" y="1950082"/>
            <a:ext cx="3456000" cy="592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21" name="Google Shape;21;p3"/>
          <p:cNvGrpSpPr/>
          <p:nvPr/>
        </p:nvGrpSpPr>
        <p:grpSpPr>
          <a:xfrm>
            <a:off x="155550" y="159125"/>
            <a:ext cx="8832900" cy="4825250"/>
            <a:chOff x="164875" y="162825"/>
            <a:chExt cx="8832900" cy="4825250"/>
          </a:xfrm>
        </p:grpSpPr>
        <p:sp>
          <p:nvSpPr>
            <p:cNvPr id="22" name="Google Shape;22;p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3" name="Google Shape;23;p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4" name="Google Shape;24;p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5" name="Google Shape;25;p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6" name="Google Shape;26;p3"/>
          <p:cNvSpPr txBox="1">
            <a:spLocks noGrp="1"/>
          </p:cNvSpPr>
          <p:nvPr>
            <p:ph type="title" idx="2" hasCustomPrompt="1"/>
          </p:nvPr>
        </p:nvSpPr>
        <p:spPr>
          <a:xfrm>
            <a:off x="1258838" y="1834875"/>
            <a:ext cx="2780100" cy="133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0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4968050" y="2685375"/>
            <a:ext cx="2135400" cy="592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grpSp>
        <p:nvGrpSpPr>
          <p:cNvPr id="48" name="Google Shape;48;p6"/>
          <p:cNvGrpSpPr/>
          <p:nvPr/>
        </p:nvGrpSpPr>
        <p:grpSpPr>
          <a:xfrm>
            <a:off x="155550" y="159125"/>
            <a:ext cx="8832900" cy="4825250"/>
            <a:chOff x="164875" y="162825"/>
            <a:chExt cx="8832900" cy="4825250"/>
          </a:xfrm>
        </p:grpSpPr>
        <p:sp>
          <p:nvSpPr>
            <p:cNvPr id="49" name="Google Shape;49;p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0" name="Google Shape;50;p6"/>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1" name="Google Shape;51;p6"/>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2" name="Google Shape;52;p6"/>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53" name="Google Shape;53;p6"/>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ONLY_1">
    <p:spTree>
      <p:nvGrpSpPr>
        <p:cNvPr id="1" name="Shape 111"/>
        <p:cNvGrpSpPr/>
        <p:nvPr/>
      </p:nvGrpSpPr>
      <p:grpSpPr>
        <a:xfrm>
          <a:off x="0" y="0"/>
          <a:ext cx="0" cy="0"/>
          <a:chOff x="0" y="0"/>
          <a:chExt cx="0" cy="0"/>
        </a:xfrm>
      </p:grpSpPr>
      <p:grpSp>
        <p:nvGrpSpPr>
          <p:cNvPr id="112" name="Google Shape;112;p13"/>
          <p:cNvGrpSpPr/>
          <p:nvPr/>
        </p:nvGrpSpPr>
        <p:grpSpPr>
          <a:xfrm>
            <a:off x="155550" y="159125"/>
            <a:ext cx="8832900" cy="4825250"/>
            <a:chOff x="164875" y="162825"/>
            <a:chExt cx="8832900" cy="4825250"/>
          </a:xfrm>
        </p:grpSpPr>
        <p:sp>
          <p:nvSpPr>
            <p:cNvPr id="113" name="Google Shape;113;p1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4" name="Google Shape;114;p1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15" name="Google Shape;115;p1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16" name="Google Shape;116;p1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17" name="Google Shape;117;p13"/>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3"/>
          <p:cNvSpPr txBox="1">
            <a:spLocks noGrp="1"/>
          </p:cNvSpPr>
          <p:nvPr>
            <p:ph type="title" idx="2" hasCustomPrompt="1"/>
          </p:nvPr>
        </p:nvSpPr>
        <p:spPr>
          <a:xfrm>
            <a:off x="720000" y="1231823"/>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19" name="Google Shape;119;p13"/>
          <p:cNvSpPr txBox="1">
            <a:spLocks noGrp="1"/>
          </p:cNvSpPr>
          <p:nvPr>
            <p:ph type="subTitle" idx="1"/>
          </p:nvPr>
        </p:nvSpPr>
        <p:spPr>
          <a:xfrm>
            <a:off x="2230550" y="1664131"/>
            <a:ext cx="18273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txBox="1">
            <a:spLocks noGrp="1"/>
          </p:cNvSpPr>
          <p:nvPr>
            <p:ph type="subTitle" idx="3"/>
          </p:nvPr>
        </p:nvSpPr>
        <p:spPr>
          <a:xfrm>
            <a:off x="2230550" y="137667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1" name="Google Shape;121;p13"/>
          <p:cNvSpPr txBox="1">
            <a:spLocks noGrp="1"/>
          </p:cNvSpPr>
          <p:nvPr>
            <p:ph type="title" idx="4" hasCustomPrompt="1"/>
          </p:nvPr>
        </p:nvSpPr>
        <p:spPr>
          <a:xfrm>
            <a:off x="4740400" y="1231823"/>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2" name="Google Shape;122;p13"/>
          <p:cNvSpPr txBox="1">
            <a:spLocks noGrp="1"/>
          </p:cNvSpPr>
          <p:nvPr>
            <p:ph type="subTitle" idx="5"/>
          </p:nvPr>
        </p:nvSpPr>
        <p:spPr>
          <a:xfrm>
            <a:off x="6291900" y="1664131"/>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3"/>
          <p:cNvSpPr txBox="1">
            <a:spLocks noGrp="1"/>
          </p:cNvSpPr>
          <p:nvPr>
            <p:ph type="subTitle" idx="6"/>
          </p:nvPr>
        </p:nvSpPr>
        <p:spPr>
          <a:xfrm>
            <a:off x="6291900" y="137667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4" name="Google Shape;124;p13"/>
          <p:cNvSpPr txBox="1">
            <a:spLocks noGrp="1"/>
          </p:cNvSpPr>
          <p:nvPr>
            <p:ph type="title" idx="7" hasCustomPrompt="1"/>
          </p:nvPr>
        </p:nvSpPr>
        <p:spPr>
          <a:xfrm>
            <a:off x="720000" y="2449189"/>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5" name="Google Shape;125;p13"/>
          <p:cNvSpPr txBox="1">
            <a:spLocks noGrp="1"/>
          </p:cNvSpPr>
          <p:nvPr>
            <p:ph type="subTitle" idx="8"/>
          </p:nvPr>
        </p:nvSpPr>
        <p:spPr>
          <a:xfrm>
            <a:off x="2230550" y="2883387"/>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13"/>
          <p:cNvSpPr txBox="1">
            <a:spLocks noGrp="1"/>
          </p:cNvSpPr>
          <p:nvPr>
            <p:ph type="subTitle" idx="9"/>
          </p:nvPr>
        </p:nvSpPr>
        <p:spPr>
          <a:xfrm>
            <a:off x="2230550" y="258883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7" name="Google Shape;127;p13"/>
          <p:cNvSpPr txBox="1">
            <a:spLocks noGrp="1"/>
          </p:cNvSpPr>
          <p:nvPr>
            <p:ph type="title" idx="13" hasCustomPrompt="1"/>
          </p:nvPr>
        </p:nvSpPr>
        <p:spPr>
          <a:xfrm>
            <a:off x="4740400" y="2449189"/>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8" name="Google Shape;128;p13"/>
          <p:cNvSpPr txBox="1">
            <a:spLocks noGrp="1"/>
          </p:cNvSpPr>
          <p:nvPr>
            <p:ph type="subTitle" idx="14"/>
          </p:nvPr>
        </p:nvSpPr>
        <p:spPr>
          <a:xfrm>
            <a:off x="6291900" y="2883387"/>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3"/>
          <p:cNvSpPr txBox="1">
            <a:spLocks noGrp="1"/>
          </p:cNvSpPr>
          <p:nvPr>
            <p:ph type="subTitle" idx="15"/>
          </p:nvPr>
        </p:nvSpPr>
        <p:spPr>
          <a:xfrm>
            <a:off x="6291900" y="258883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1">
  <p:cSld name="CUSTOM_1">
    <p:spTree>
      <p:nvGrpSpPr>
        <p:cNvPr id="1" name="Shape 130"/>
        <p:cNvGrpSpPr/>
        <p:nvPr/>
      </p:nvGrpSpPr>
      <p:grpSpPr>
        <a:xfrm>
          <a:off x="0" y="0"/>
          <a:ext cx="0" cy="0"/>
          <a:chOff x="0" y="0"/>
          <a:chExt cx="0" cy="0"/>
        </a:xfrm>
      </p:grpSpPr>
      <p:grpSp>
        <p:nvGrpSpPr>
          <p:cNvPr id="131" name="Google Shape;131;p14"/>
          <p:cNvGrpSpPr/>
          <p:nvPr/>
        </p:nvGrpSpPr>
        <p:grpSpPr>
          <a:xfrm rot="10800000" flipH="1">
            <a:off x="155550" y="159125"/>
            <a:ext cx="8832900" cy="4825250"/>
            <a:chOff x="164875" y="162825"/>
            <a:chExt cx="8832900" cy="4825250"/>
          </a:xfrm>
        </p:grpSpPr>
        <p:sp>
          <p:nvSpPr>
            <p:cNvPr id="132" name="Google Shape;132;p1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33" name="Google Shape;133;p1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34" name="Google Shape;134;p1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35" name="Google Shape;135;p1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36" name="Google Shape;136;p14"/>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7" name="Google Shape;137;p14"/>
          <p:cNvSpPr txBox="1">
            <a:spLocks noGrp="1"/>
          </p:cNvSpPr>
          <p:nvPr>
            <p:ph type="title" idx="2" hasCustomPrompt="1"/>
          </p:nvPr>
        </p:nvSpPr>
        <p:spPr>
          <a:xfrm>
            <a:off x="1157052" y="1129425"/>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38" name="Google Shape;138;p14"/>
          <p:cNvSpPr txBox="1">
            <a:spLocks noGrp="1"/>
          </p:cNvSpPr>
          <p:nvPr>
            <p:ph type="subTitle" idx="1"/>
          </p:nvPr>
        </p:nvSpPr>
        <p:spPr>
          <a:xfrm>
            <a:off x="721452" y="208761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9" name="Google Shape;139;p14"/>
          <p:cNvSpPr txBox="1">
            <a:spLocks noGrp="1"/>
          </p:cNvSpPr>
          <p:nvPr>
            <p:ph type="subTitle" idx="3"/>
          </p:nvPr>
        </p:nvSpPr>
        <p:spPr>
          <a:xfrm>
            <a:off x="721452" y="179306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40" name="Google Shape;140;p14"/>
          <p:cNvSpPr txBox="1">
            <a:spLocks noGrp="1"/>
          </p:cNvSpPr>
          <p:nvPr>
            <p:ph type="title" idx="4" hasCustomPrompt="1"/>
          </p:nvPr>
        </p:nvSpPr>
        <p:spPr>
          <a:xfrm>
            <a:off x="1157052" y="2848370"/>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41" name="Google Shape;141;p14"/>
          <p:cNvSpPr txBox="1">
            <a:spLocks noGrp="1"/>
          </p:cNvSpPr>
          <p:nvPr>
            <p:ph type="subTitle" idx="5"/>
          </p:nvPr>
        </p:nvSpPr>
        <p:spPr>
          <a:xfrm>
            <a:off x="721452" y="379967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4"/>
          <p:cNvSpPr txBox="1">
            <a:spLocks noGrp="1"/>
          </p:cNvSpPr>
          <p:nvPr>
            <p:ph type="subTitle" idx="6"/>
          </p:nvPr>
        </p:nvSpPr>
        <p:spPr>
          <a:xfrm>
            <a:off x="721452" y="350512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43" name="Google Shape;143;p14"/>
          <p:cNvSpPr txBox="1">
            <a:spLocks noGrp="1"/>
          </p:cNvSpPr>
          <p:nvPr>
            <p:ph type="title" idx="7" hasCustomPrompt="1"/>
          </p:nvPr>
        </p:nvSpPr>
        <p:spPr>
          <a:xfrm>
            <a:off x="3770700" y="1124625"/>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44" name="Google Shape;144;p14"/>
          <p:cNvSpPr txBox="1">
            <a:spLocks noGrp="1"/>
          </p:cNvSpPr>
          <p:nvPr>
            <p:ph type="subTitle" idx="8"/>
          </p:nvPr>
        </p:nvSpPr>
        <p:spPr>
          <a:xfrm>
            <a:off x="3335100" y="208761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5" name="Google Shape;145;p14"/>
          <p:cNvSpPr txBox="1">
            <a:spLocks noGrp="1"/>
          </p:cNvSpPr>
          <p:nvPr>
            <p:ph type="subTitle" idx="9"/>
          </p:nvPr>
        </p:nvSpPr>
        <p:spPr>
          <a:xfrm>
            <a:off x="3335100" y="179306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46" name="Google Shape;146;p14"/>
          <p:cNvSpPr txBox="1">
            <a:spLocks noGrp="1"/>
          </p:cNvSpPr>
          <p:nvPr>
            <p:ph type="title" idx="13" hasCustomPrompt="1"/>
          </p:nvPr>
        </p:nvSpPr>
        <p:spPr>
          <a:xfrm>
            <a:off x="3770700" y="2843570"/>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47" name="Google Shape;147;p14"/>
          <p:cNvSpPr txBox="1">
            <a:spLocks noGrp="1"/>
          </p:cNvSpPr>
          <p:nvPr>
            <p:ph type="subTitle" idx="14"/>
          </p:nvPr>
        </p:nvSpPr>
        <p:spPr>
          <a:xfrm>
            <a:off x="3335100" y="379967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8" name="Google Shape;148;p14"/>
          <p:cNvSpPr txBox="1">
            <a:spLocks noGrp="1"/>
          </p:cNvSpPr>
          <p:nvPr>
            <p:ph type="subTitle" idx="15"/>
          </p:nvPr>
        </p:nvSpPr>
        <p:spPr>
          <a:xfrm>
            <a:off x="3335100" y="350512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49" name="Google Shape;149;p14"/>
          <p:cNvSpPr txBox="1">
            <a:spLocks noGrp="1"/>
          </p:cNvSpPr>
          <p:nvPr>
            <p:ph type="title" idx="16" hasCustomPrompt="1"/>
          </p:nvPr>
        </p:nvSpPr>
        <p:spPr>
          <a:xfrm>
            <a:off x="6384348" y="1129425"/>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50" name="Google Shape;150;p14"/>
          <p:cNvSpPr txBox="1">
            <a:spLocks noGrp="1"/>
          </p:cNvSpPr>
          <p:nvPr>
            <p:ph type="subTitle" idx="17"/>
          </p:nvPr>
        </p:nvSpPr>
        <p:spPr>
          <a:xfrm>
            <a:off x="5948748" y="208761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1" name="Google Shape;151;p14"/>
          <p:cNvSpPr txBox="1">
            <a:spLocks noGrp="1"/>
          </p:cNvSpPr>
          <p:nvPr>
            <p:ph type="subTitle" idx="18"/>
          </p:nvPr>
        </p:nvSpPr>
        <p:spPr>
          <a:xfrm>
            <a:off x="5948748" y="179306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52" name="Google Shape;152;p14"/>
          <p:cNvSpPr txBox="1">
            <a:spLocks noGrp="1"/>
          </p:cNvSpPr>
          <p:nvPr>
            <p:ph type="title" idx="19" hasCustomPrompt="1"/>
          </p:nvPr>
        </p:nvSpPr>
        <p:spPr>
          <a:xfrm>
            <a:off x="6384348" y="2848370"/>
            <a:ext cx="1602600" cy="659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40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53" name="Google Shape;153;p14"/>
          <p:cNvSpPr txBox="1">
            <a:spLocks noGrp="1"/>
          </p:cNvSpPr>
          <p:nvPr>
            <p:ph type="subTitle" idx="20"/>
          </p:nvPr>
        </p:nvSpPr>
        <p:spPr>
          <a:xfrm>
            <a:off x="5948748" y="3799675"/>
            <a:ext cx="2473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4" name="Google Shape;154;p14"/>
          <p:cNvSpPr txBox="1">
            <a:spLocks noGrp="1"/>
          </p:cNvSpPr>
          <p:nvPr>
            <p:ph type="subTitle" idx="21"/>
          </p:nvPr>
        </p:nvSpPr>
        <p:spPr>
          <a:xfrm>
            <a:off x="5948748" y="3505128"/>
            <a:ext cx="2473800" cy="38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
  <p:cSld name="CUSTOM_4">
    <p:spTree>
      <p:nvGrpSpPr>
        <p:cNvPr id="1" name="Shape 178"/>
        <p:cNvGrpSpPr/>
        <p:nvPr/>
      </p:nvGrpSpPr>
      <p:grpSpPr>
        <a:xfrm>
          <a:off x="0" y="0"/>
          <a:ext cx="0" cy="0"/>
          <a:chOff x="0" y="0"/>
          <a:chExt cx="0" cy="0"/>
        </a:xfrm>
      </p:grpSpPr>
      <p:grpSp>
        <p:nvGrpSpPr>
          <p:cNvPr id="179" name="Google Shape;179;p17"/>
          <p:cNvGrpSpPr/>
          <p:nvPr/>
        </p:nvGrpSpPr>
        <p:grpSpPr>
          <a:xfrm rot="10800000" flipH="1">
            <a:off x="155550" y="159125"/>
            <a:ext cx="8832900" cy="4825250"/>
            <a:chOff x="164875" y="162825"/>
            <a:chExt cx="8832900" cy="4825250"/>
          </a:xfrm>
        </p:grpSpPr>
        <p:sp>
          <p:nvSpPr>
            <p:cNvPr id="180" name="Google Shape;180;p17"/>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81" name="Google Shape;181;p17"/>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82" name="Google Shape;182;p17"/>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83" name="Google Shape;183;p17"/>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84" name="Google Shape;184;p1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201"/>
        <p:cNvGrpSpPr/>
        <p:nvPr/>
      </p:nvGrpSpPr>
      <p:grpSpPr>
        <a:xfrm>
          <a:off x="0" y="0"/>
          <a:ext cx="0" cy="0"/>
          <a:chOff x="0" y="0"/>
          <a:chExt cx="0" cy="0"/>
        </a:xfrm>
      </p:grpSpPr>
      <p:sp>
        <p:nvSpPr>
          <p:cNvPr id="202" name="Google Shape;202;p20"/>
          <p:cNvSpPr txBox="1">
            <a:spLocks noGrp="1"/>
          </p:cNvSpPr>
          <p:nvPr>
            <p:ph type="title"/>
          </p:nvPr>
        </p:nvSpPr>
        <p:spPr>
          <a:xfrm>
            <a:off x="1962150" y="1847740"/>
            <a:ext cx="5219700" cy="592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3600">
                <a:solidFill>
                  <a:schemeClr val="dk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grpSp>
        <p:nvGrpSpPr>
          <p:cNvPr id="203" name="Google Shape;203;p20"/>
          <p:cNvGrpSpPr/>
          <p:nvPr/>
        </p:nvGrpSpPr>
        <p:grpSpPr>
          <a:xfrm rot="10800000" flipH="1">
            <a:off x="155550" y="159125"/>
            <a:ext cx="8832900" cy="4825250"/>
            <a:chOff x="164875" y="162825"/>
            <a:chExt cx="8832900" cy="4825250"/>
          </a:xfrm>
        </p:grpSpPr>
        <p:sp>
          <p:nvSpPr>
            <p:cNvPr id="204" name="Google Shape;204;p20"/>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05" name="Google Shape;205;p20"/>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06" name="Google Shape;206;p20"/>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07" name="Google Shape;207;p20"/>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08" name="Google Shape;208;p20"/>
          <p:cNvSpPr txBox="1">
            <a:spLocks noGrp="1"/>
          </p:cNvSpPr>
          <p:nvPr>
            <p:ph type="title" idx="2" hasCustomPrompt="1"/>
          </p:nvPr>
        </p:nvSpPr>
        <p:spPr>
          <a:xfrm>
            <a:off x="3769050" y="543490"/>
            <a:ext cx="1605900" cy="13323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8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09" name="Google Shape;209;p20"/>
          <p:cNvSpPr txBox="1">
            <a:spLocks noGrp="1"/>
          </p:cNvSpPr>
          <p:nvPr>
            <p:ph type="subTitle" idx="1"/>
          </p:nvPr>
        </p:nvSpPr>
        <p:spPr>
          <a:xfrm>
            <a:off x="1962150" y="2583042"/>
            <a:ext cx="5219700" cy="433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24">
    <p:spTree>
      <p:nvGrpSpPr>
        <p:cNvPr id="1" name="Shape 210"/>
        <p:cNvGrpSpPr/>
        <p:nvPr/>
      </p:nvGrpSpPr>
      <p:grpSpPr>
        <a:xfrm>
          <a:off x="0" y="0"/>
          <a:ext cx="0" cy="0"/>
          <a:chOff x="0" y="0"/>
          <a:chExt cx="0" cy="0"/>
        </a:xfrm>
      </p:grpSpPr>
      <p:sp>
        <p:nvSpPr>
          <p:cNvPr id="211" name="Google Shape;211;p21"/>
          <p:cNvSpPr txBox="1">
            <a:spLocks noGrp="1"/>
          </p:cNvSpPr>
          <p:nvPr>
            <p:ph type="title"/>
          </p:nvPr>
        </p:nvSpPr>
        <p:spPr>
          <a:xfrm>
            <a:off x="3255250" y="1981795"/>
            <a:ext cx="4621200" cy="5922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sz="3600">
                <a:solidFill>
                  <a:schemeClr val="dk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grpSp>
        <p:nvGrpSpPr>
          <p:cNvPr id="212" name="Google Shape;212;p21"/>
          <p:cNvGrpSpPr/>
          <p:nvPr/>
        </p:nvGrpSpPr>
        <p:grpSpPr>
          <a:xfrm rot="10800000" flipH="1">
            <a:off x="155550" y="159125"/>
            <a:ext cx="8832900" cy="4825250"/>
            <a:chOff x="164875" y="162825"/>
            <a:chExt cx="8832900" cy="4825250"/>
          </a:xfrm>
        </p:grpSpPr>
        <p:sp>
          <p:nvSpPr>
            <p:cNvPr id="213" name="Google Shape;213;p21"/>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14" name="Google Shape;214;p21"/>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15" name="Google Shape;215;p21"/>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16" name="Google Shape;216;p21"/>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17" name="Google Shape;217;p21"/>
          <p:cNvSpPr txBox="1">
            <a:spLocks noGrp="1"/>
          </p:cNvSpPr>
          <p:nvPr>
            <p:ph type="title" idx="2" hasCustomPrompt="1"/>
          </p:nvPr>
        </p:nvSpPr>
        <p:spPr>
          <a:xfrm>
            <a:off x="1267550" y="1905600"/>
            <a:ext cx="1605900" cy="1332300"/>
          </a:xfrm>
          <a:prstGeom prst="rect">
            <a:avLst/>
          </a:prstGeom>
        </p:spPr>
        <p:txBody>
          <a:bodyPr spcFirstLastPara="1" wrap="square" lIns="91425" tIns="91425" rIns="91425" bIns="91425" anchor="b" anchorCtr="0">
            <a:noAutofit/>
          </a:bodyPr>
          <a:lstStyle>
            <a:lvl1pPr lvl="0" rtl="0">
              <a:spcBef>
                <a:spcPts val="0"/>
              </a:spcBef>
              <a:spcAft>
                <a:spcPts val="0"/>
              </a:spcAft>
              <a:buSzPts val="12000"/>
              <a:buNone/>
              <a:defRPr sz="8000">
                <a:solidFill>
                  <a:schemeClr val="dk1"/>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18" name="Google Shape;218;p21"/>
          <p:cNvSpPr txBox="1">
            <a:spLocks noGrp="1"/>
          </p:cNvSpPr>
          <p:nvPr>
            <p:ph type="subTitle" idx="1"/>
          </p:nvPr>
        </p:nvSpPr>
        <p:spPr>
          <a:xfrm>
            <a:off x="3255250" y="2717100"/>
            <a:ext cx="4621200" cy="4338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4725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1pPr>
            <a:lvl2pPr lvl="1">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2pPr>
            <a:lvl3pPr lvl="2">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3pPr>
            <a:lvl4pPr lvl="3">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4pPr>
            <a:lvl5pPr lvl="4">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5pPr>
            <a:lvl6pPr lvl="5">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6pPr>
            <a:lvl7pPr lvl="6">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7pPr>
            <a:lvl8pPr lvl="7">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8pPr>
            <a:lvl9pPr lvl="8">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9pPr>
          </a:lstStyle>
          <a:p>
            <a:endParaRPr/>
          </a:p>
        </p:txBody>
      </p:sp>
      <p:sp>
        <p:nvSpPr>
          <p:cNvPr id="7" name="Google Shape;7;p1"/>
          <p:cNvSpPr txBox="1">
            <a:spLocks noGrp="1"/>
          </p:cNvSpPr>
          <p:nvPr>
            <p:ph type="body" idx="1"/>
          </p:nvPr>
        </p:nvSpPr>
        <p:spPr>
          <a:xfrm>
            <a:off x="720000" y="1342175"/>
            <a:ext cx="7704000" cy="32613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dirty="0"/>
          </a:p>
        </p:txBody>
      </p:sp>
      <p:pic>
        <p:nvPicPr>
          <p:cNvPr id="2" name="Picture 1"/>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193753" y="198984"/>
            <a:ext cx="434616" cy="434616"/>
          </a:xfrm>
          <a:prstGeom prst="rect">
            <a:avLst/>
          </a:prstGeom>
        </p:spPr>
      </p:pic>
      <p:pic>
        <p:nvPicPr>
          <p:cNvPr id="4" name="Picture 3"/>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962942" y="159152"/>
            <a:ext cx="922115" cy="405931"/>
          </a:xfrm>
          <a:prstGeom prst="rect">
            <a:avLst/>
          </a:prstGeom>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8" r:id="rId4"/>
    <p:sldLayoutId id="2147483659" r:id="rId5"/>
    <p:sldLayoutId id="2147483660" r:id="rId6"/>
    <p:sldLayoutId id="2147483663" r:id="rId7"/>
    <p:sldLayoutId id="2147483666" r:id="rId8"/>
    <p:sldLayoutId id="2147483667" r:id="rId9"/>
    <p:sldLayoutId id="2147483670" r:id="rId10"/>
    <p:sldLayoutId id="2147483671" r:id="rId11"/>
    <p:sldLayoutId id="2147483698" r:id="rId12"/>
    <p:sldLayoutId id="2147483699" r:id="rId13"/>
    <p:sldLayoutId id="2147483700" r:id="rId14"/>
    <p:sldLayoutId id="2147483701" r:id="rId15"/>
    <p:sldLayoutId id="2147483702"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1"/>
        <p:cNvGrpSpPr/>
        <p:nvPr/>
      </p:nvGrpSpPr>
      <p:grpSpPr>
        <a:xfrm>
          <a:off x="0" y="0"/>
          <a:ext cx="0" cy="0"/>
          <a:chOff x="0" y="0"/>
          <a:chExt cx="0" cy="0"/>
        </a:xfrm>
      </p:grpSpPr>
      <p:sp>
        <p:nvSpPr>
          <p:cNvPr id="662" name="Google Shape;662;p62"/>
          <p:cNvSpPr txBox="1">
            <a:spLocks noGrp="1"/>
          </p:cNvSpPr>
          <p:nvPr>
            <p:ph type="title"/>
          </p:nvPr>
        </p:nvSpPr>
        <p:spPr>
          <a:xfrm>
            <a:off x="1333788" y="154217"/>
            <a:ext cx="7255411"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solidFill>
                  <a:srgbClr val="002060"/>
                </a:solidFill>
                <a:latin typeface="Lexend Exa" panose="020B0604020202020204" charset="0"/>
              </a:rPr>
              <a:t>ĐẠI HỌC CÔNG NGHIỆP HÀ NỘI</a:t>
            </a:r>
            <a:endParaRPr sz="2400" dirty="0">
              <a:solidFill>
                <a:srgbClr val="002060"/>
              </a:solidFill>
              <a:latin typeface="Lexend Exa" panose="020B0604020202020204" charset="0"/>
            </a:endParaRPr>
          </a:p>
        </p:txBody>
      </p:sp>
      <p:sp>
        <p:nvSpPr>
          <p:cNvPr id="665" name="Google Shape;665;p62"/>
          <p:cNvSpPr txBox="1">
            <a:spLocks noGrp="1"/>
          </p:cNvSpPr>
          <p:nvPr>
            <p:ph type="subTitle" idx="3"/>
          </p:nvPr>
        </p:nvSpPr>
        <p:spPr>
          <a:xfrm>
            <a:off x="1333788" y="582209"/>
            <a:ext cx="7438505" cy="387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dirty="0" smtClean="0">
                <a:solidFill>
                  <a:srgbClr val="002060"/>
                </a:solidFill>
                <a:latin typeface="Lexend Exa" panose="020B0604020202020204" charset="0"/>
              </a:rPr>
              <a:t>KHOA CÔNG NGHỆ THÔNG TIN</a:t>
            </a:r>
            <a:endParaRPr sz="1800" dirty="0">
              <a:solidFill>
                <a:srgbClr val="002060"/>
              </a:solidFill>
              <a:latin typeface="Lexend Exa" panose="020B0604020202020204" charset="0"/>
            </a:endParaRPr>
          </a:p>
        </p:txBody>
      </p:sp>
      <p:pic>
        <p:nvPicPr>
          <p:cNvPr id="19" name="Picture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492" y="122402"/>
            <a:ext cx="1396523" cy="1396523"/>
          </a:xfrm>
          <a:prstGeom prst="rect">
            <a:avLst/>
          </a:prstGeom>
        </p:spPr>
      </p:pic>
      <p:sp>
        <p:nvSpPr>
          <p:cNvPr id="46" name="Google Shape;662;p62"/>
          <p:cNvSpPr txBox="1">
            <a:spLocks noGrp="1"/>
          </p:cNvSpPr>
          <p:nvPr>
            <p:ph type="title"/>
          </p:nvPr>
        </p:nvSpPr>
        <p:spPr>
          <a:xfrm>
            <a:off x="212702" y="1493109"/>
            <a:ext cx="8752544"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400" dirty="0" smtClean="0">
                <a:solidFill>
                  <a:srgbClr val="002060"/>
                </a:solidFill>
                <a:latin typeface="Lexend Exa" panose="020B0604020202020204" charset="0"/>
              </a:rPr>
              <a:t>ĐỒ ÁN TỐT NGHIỆP</a:t>
            </a:r>
            <a:endParaRPr sz="2400" dirty="0">
              <a:solidFill>
                <a:srgbClr val="002060"/>
              </a:solidFill>
              <a:latin typeface="Lexend Exa" panose="020B0604020202020204" charset="0"/>
            </a:endParaRPr>
          </a:p>
        </p:txBody>
      </p:sp>
      <p:sp>
        <p:nvSpPr>
          <p:cNvPr id="47" name="Google Shape;665;p62"/>
          <p:cNvSpPr txBox="1">
            <a:spLocks noGrp="1"/>
          </p:cNvSpPr>
          <p:nvPr>
            <p:ph type="subTitle" idx="3"/>
          </p:nvPr>
        </p:nvSpPr>
        <p:spPr>
          <a:xfrm>
            <a:off x="232941" y="1981564"/>
            <a:ext cx="8752544" cy="387000"/>
          </a:xfrm>
          <a:prstGeom prst="rect">
            <a:avLst/>
          </a:prstGeom>
        </p:spPr>
        <p:txBody>
          <a:bodyPr spcFirstLastPara="1" wrap="square" lIns="91425" tIns="91425" rIns="91425" bIns="91425" anchor="t" anchorCtr="0">
            <a:noAutofit/>
          </a:bodyPr>
          <a:lstStyle/>
          <a:p>
            <a:pPr marL="0" lvl="0" indent="0">
              <a:lnSpc>
                <a:spcPct val="150000"/>
              </a:lnSpc>
            </a:pPr>
            <a:r>
              <a:rPr lang="en-US" sz="1400" dirty="0" smtClean="0">
                <a:solidFill>
                  <a:srgbClr val="002060"/>
                </a:solidFill>
                <a:latin typeface="Lexend Exa" panose="020B0604020202020204" charset="0"/>
              </a:rPr>
              <a:t>ĐỀ TÀI: </a:t>
            </a:r>
            <a:r>
              <a:rPr lang="en-US" sz="1400" dirty="0">
                <a:solidFill>
                  <a:srgbClr val="002060"/>
                </a:solidFill>
                <a:latin typeface="Lexend Exa" panose="020B0604020202020204" charset="0"/>
              </a:rPr>
              <a:t>XÂY DỰNG WEBSITE BÁN QUẦN ÁO AURA </a:t>
            </a:r>
            <a:endParaRPr lang="en-US" sz="1400" dirty="0" smtClean="0">
              <a:solidFill>
                <a:srgbClr val="002060"/>
              </a:solidFill>
              <a:latin typeface="Lexend Exa" panose="020B0604020202020204" charset="0"/>
            </a:endParaRPr>
          </a:p>
          <a:p>
            <a:pPr marL="0" lvl="0" indent="0">
              <a:lnSpc>
                <a:spcPct val="150000"/>
              </a:lnSpc>
            </a:pPr>
            <a:r>
              <a:rPr lang="en-US" sz="1400" dirty="0" smtClean="0">
                <a:solidFill>
                  <a:srgbClr val="002060"/>
                </a:solidFill>
                <a:latin typeface="Lexend Exa" panose="020B0604020202020204" charset="0"/>
              </a:rPr>
              <a:t>SỬ </a:t>
            </a:r>
            <a:r>
              <a:rPr lang="en-US" sz="1400" dirty="0">
                <a:solidFill>
                  <a:srgbClr val="002060"/>
                </a:solidFill>
                <a:latin typeface="Lexend Exa" panose="020B0604020202020204" charset="0"/>
              </a:rPr>
              <a:t>DỤNG ANGULAR VÀ SPRINGBOOT </a:t>
            </a:r>
            <a:endParaRPr sz="1400" dirty="0">
              <a:solidFill>
                <a:srgbClr val="002060"/>
              </a:solidFill>
              <a:latin typeface="Lexend Exa" panose="020B0604020202020204" charset="0"/>
            </a:endParaRPr>
          </a:p>
        </p:txBody>
      </p:sp>
      <p:sp>
        <p:nvSpPr>
          <p:cNvPr id="50" name="Google Shape;665;p62"/>
          <p:cNvSpPr txBox="1">
            <a:spLocks noGrp="1"/>
          </p:cNvSpPr>
          <p:nvPr>
            <p:ph type="subTitle" idx="3"/>
          </p:nvPr>
        </p:nvSpPr>
        <p:spPr>
          <a:xfrm>
            <a:off x="4572000" y="3686153"/>
            <a:ext cx="4376272" cy="387000"/>
          </a:xfrm>
          <a:prstGeom prst="rect">
            <a:avLst/>
          </a:prstGeom>
        </p:spPr>
        <p:txBody>
          <a:bodyPr spcFirstLastPara="1" wrap="square" lIns="91425" tIns="91425" rIns="91425" bIns="91425" anchor="ctr" anchorCtr="0">
            <a:noAutofit/>
          </a:bodyPr>
          <a:lstStyle/>
          <a:p>
            <a:pPr marL="0" indent="0" algn="l"/>
            <a:r>
              <a:rPr lang="en-US" sz="1400" dirty="0" smtClean="0">
                <a:solidFill>
                  <a:srgbClr val="002060"/>
                </a:solidFill>
                <a:latin typeface="Lexend Exa" panose="020B0604020202020204" charset="0"/>
              </a:rPr>
              <a:t>2021600987</a:t>
            </a:r>
            <a:endParaRPr sz="1400" dirty="0">
              <a:solidFill>
                <a:srgbClr val="002060"/>
              </a:solidFill>
              <a:latin typeface="Lexend Exa" panose="020B0604020202020204" charset="0"/>
            </a:endParaRPr>
          </a:p>
        </p:txBody>
      </p:sp>
      <p:sp>
        <p:nvSpPr>
          <p:cNvPr id="51" name="Google Shape;665;p62"/>
          <p:cNvSpPr txBox="1">
            <a:spLocks noGrp="1"/>
          </p:cNvSpPr>
          <p:nvPr>
            <p:ph type="subTitle" idx="3"/>
          </p:nvPr>
        </p:nvSpPr>
        <p:spPr>
          <a:xfrm>
            <a:off x="212703" y="3686153"/>
            <a:ext cx="3363122" cy="387000"/>
          </a:xfrm>
          <a:prstGeom prst="rect">
            <a:avLst/>
          </a:prstGeom>
        </p:spPr>
        <p:txBody>
          <a:bodyPr spcFirstLastPara="1" wrap="square" lIns="91425" tIns="91425" rIns="91425" bIns="91425" anchor="ctr" anchorCtr="0">
            <a:noAutofit/>
          </a:bodyPr>
          <a:lstStyle/>
          <a:p>
            <a:pPr marL="0" indent="0" algn="r"/>
            <a:r>
              <a:rPr lang="en-US" sz="1400" dirty="0" smtClean="0">
                <a:solidFill>
                  <a:srgbClr val="002060"/>
                </a:solidFill>
                <a:latin typeface="Lexend Exa" panose="020B0604020202020204" charset="0"/>
              </a:rPr>
              <a:t>Mã sinh viên:</a:t>
            </a:r>
            <a:endParaRPr sz="1400" dirty="0">
              <a:solidFill>
                <a:srgbClr val="002060"/>
              </a:solidFill>
              <a:latin typeface="Lexend Exa" panose="020B0604020202020204" charset="0"/>
            </a:endParaRPr>
          </a:p>
        </p:txBody>
      </p:sp>
      <p:sp>
        <p:nvSpPr>
          <p:cNvPr id="52" name="Google Shape;665;p62"/>
          <p:cNvSpPr txBox="1">
            <a:spLocks noGrp="1"/>
          </p:cNvSpPr>
          <p:nvPr>
            <p:ph type="subTitle" idx="3"/>
          </p:nvPr>
        </p:nvSpPr>
        <p:spPr>
          <a:xfrm>
            <a:off x="212702" y="3299153"/>
            <a:ext cx="4099103" cy="387000"/>
          </a:xfrm>
          <a:prstGeom prst="rect">
            <a:avLst/>
          </a:prstGeom>
        </p:spPr>
        <p:txBody>
          <a:bodyPr spcFirstLastPara="1" wrap="square" lIns="91425" tIns="91425" rIns="91425" bIns="91425" anchor="ctr" anchorCtr="0">
            <a:noAutofit/>
          </a:bodyPr>
          <a:lstStyle/>
          <a:p>
            <a:pPr marL="0" indent="0" algn="r"/>
            <a:r>
              <a:rPr lang="en-US" sz="1400" dirty="0" smtClean="0">
                <a:solidFill>
                  <a:srgbClr val="002060"/>
                </a:solidFill>
                <a:latin typeface="Lexend Exa" panose="020B0604020202020204" charset="0"/>
              </a:rPr>
              <a:t>Sinh viên thực hiện:</a:t>
            </a:r>
            <a:endParaRPr sz="1400" dirty="0">
              <a:solidFill>
                <a:srgbClr val="002060"/>
              </a:solidFill>
              <a:latin typeface="Lexend Exa" panose="020B0604020202020204" charset="0"/>
            </a:endParaRPr>
          </a:p>
        </p:txBody>
      </p:sp>
      <p:sp>
        <p:nvSpPr>
          <p:cNvPr id="54" name="Google Shape;665;p62"/>
          <p:cNvSpPr txBox="1">
            <a:spLocks noGrp="1"/>
          </p:cNvSpPr>
          <p:nvPr>
            <p:ph type="subTitle" idx="3"/>
          </p:nvPr>
        </p:nvSpPr>
        <p:spPr>
          <a:xfrm>
            <a:off x="4572000" y="3299153"/>
            <a:ext cx="4359298" cy="387000"/>
          </a:xfrm>
          <a:prstGeom prst="rect">
            <a:avLst/>
          </a:prstGeom>
        </p:spPr>
        <p:txBody>
          <a:bodyPr spcFirstLastPara="1" wrap="square" lIns="91425" tIns="91425" rIns="91425" bIns="91425" anchor="ctr" anchorCtr="0">
            <a:noAutofit/>
          </a:bodyPr>
          <a:lstStyle/>
          <a:p>
            <a:pPr marL="0" indent="0" algn="l"/>
            <a:r>
              <a:rPr lang="en-US" sz="1400" dirty="0" err="1" smtClean="0">
                <a:solidFill>
                  <a:srgbClr val="002060"/>
                </a:solidFill>
                <a:latin typeface="Lexend Exa" panose="020B0604020202020204" charset="0"/>
              </a:rPr>
              <a:t>Nguyễn</a:t>
            </a:r>
            <a:r>
              <a:rPr lang="en-US" sz="1400" dirty="0" smtClean="0">
                <a:solidFill>
                  <a:srgbClr val="002060"/>
                </a:solidFill>
                <a:latin typeface="Lexend Exa" panose="020B0604020202020204" charset="0"/>
              </a:rPr>
              <a:t> </a:t>
            </a:r>
            <a:r>
              <a:rPr lang="en-US" sz="1400" dirty="0" err="1" smtClean="0">
                <a:solidFill>
                  <a:srgbClr val="002060"/>
                </a:solidFill>
                <a:latin typeface="Lexend Exa" panose="020B0604020202020204" charset="0"/>
              </a:rPr>
              <a:t>Thị</a:t>
            </a:r>
            <a:r>
              <a:rPr lang="en-US" sz="1400" dirty="0" smtClean="0">
                <a:solidFill>
                  <a:srgbClr val="002060"/>
                </a:solidFill>
                <a:latin typeface="Lexend Exa" panose="020B0604020202020204" charset="0"/>
              </a:rPr>
              <a:t> Mai</a:t>
            </a:r>
            <a:endParaRPr sz="1400" dirty="0">
              <a:solidFill>
                <a:srgbClr val="002060"/>
              </a:solidFill>
              <a:latin typeface="Lexend Exa" panose="020B0604020202020204" charset="0"/>
            </a:endParaRPr>
          </a:p>
        </p:txBody>
      </p:sp>
      <p:sp>
        <p:nvSpPr>
          <p:cNvPr id="55" name="Google Shape;665;p62"/>
          <p:cNvSpPr txBox="1">
            <a:spLocks noGrp="1"/>
          </p:cNvSpPr>
          <p:nvPr>
            <p:ph type="subTitle" idx="3"/>
          </p:nvPr>
        </p:nvSpPr>
        <p:spPr>
          <a:xfrm>
            <a:off x="256648" y="2915966"/>
            <a:ext cx="4376272" cy="387000"/>
          </a:xfrm>
          <a:prstGeom prst="rect">
            <a:avLst/>
          </a:prstGeom>
        </p:spPr>
        <p:txBody>
          <a:bodyPr spcFirstLastPara="1" wrap="square" lIns="91425" tIns="91425" rIns="91425" bIns="91425" anchor="ctr" anchorCtr="0">
            <a:noAutofit/>
          </a:bodyPr>
          <a:lstStyle/>
          <a:p>
            <a:pPr marL="0" indent="0" algn="r"/>
            <a:r>
              <a:rPr lang="en-US" sz="1400" smtClean="0">
                <a:solidFill>
                  <a:srgbClr val="002060"/>
                </a:solidFill>
                <a:latin typeface="Lexend Exa" panose="020B0604020202020204" charset="0"/>
              </a:rPr>
              <a:t>Giảng </a:t>
            </a:r>
            <a:r>
              <a:rPr lang="en-US" sz="1400" dirty="0" smtClean="0">
                <a:solidFill>
                  <a:srgbClr val="002060"/>
                </a:solidFill>
                <a:latin typeface="Lexend Exa" panose="020B0604020202020204" charset="0"/>
              </a:rPr>
              <a:t>viên hướng dẫn:</a:t>
            </a:r>
            <a:endParaRPr sz="1400" dirty="0">
              <a:solidFill>
                <a:srgbClr val="002060"/>
              </a:solidFill>
              <a:latin typeface="Lexend Exa" panose="020B0604020202020204" charset="0"/>
            </a:endParaRPr>
          </a:p>
        </p:txBody>
      </p:sp>
      <p:sp>
        <p:nvSpPr>
          <p:cNvPr id="56" name="Google Shape;665;p62"/>
          <p:cNvSpPr txBox="1">
            <a:spLocks noGrp="1"/>
          </p:cNvSpPr>
          <p:nvPr>
            <p:ph type="subTitle" idx="3"/>
          </p:nvPr>
        </p:nvSpPr>
        <p:spPr>
          <a:xfrm>
            <a:off x="4608513" y="2921018"/>
            <a:ext cx="4376272" cy="387000"/>
          </a:xfrm>
          <a:prstGeom prst="rect">
            <a:avLst/>
          </a:prstGeom>
        </p:spPr>
        <p:txBody>
          <a:bodyPr spcFirstLastPara="1" wrap="square" lIns="91425" tIns="91425" rIns="91425" bIns="91425" anchor="ctr" anchorCtr="0">
            <a:noAutofit/>
          </a:bodyPr>
          <a:lstStyle/>
          <a:p>
            <a:pPr marL="0" indent="0" algn="l"/>
            <a:r>
              <a:rPr lang="en-US" sz="1400" dirty="0">
                <a:solidFill>
                  <a:srgbClr val="002060"/>
                </a:solidFill>
                <a:latin typeface="Lexend Exa" panose="020B0604020202020204" charset="0"/>
              </a:rPr>
              <a:t>TS. </a:t>
            </a:r>
            <a:r>
              <a:rPr lang="en-US" sz="1400" dirty="0" err="1">
                <a:solidFill>
                  <a:srgbClr val="002060"/>
                </a:solidFill>
                <a:latin typeface="Lexend Exa" panose="020B0604020202020204" charset="0"/>
              </a:rPr>
              <a:t>Lê</a:t>
            </a:r>
            <a:r>
              <a:rPr lang="en-US" sz="1400" dirty="0">
                <a:solidFill>
                  <a:srgbClr val="002060"/>
                </a:solidFill>
                <a:latin typeface="Lexend Exa" panose="020B0604020202020204" charset="0"/>
              </a:rPr>
              <a:t> </a:t>
            </a:r>
            <a:r>
              <a:rPr lang="en-US" sz="1400" dirty="0" err="1">
                <a:solidFill>
                  <a:srgbClr val="002060"/>
                </a:solidFill>
                <a:latin typeface="Lexend Exa" panose="020B0604020202020204" charset="0"/>
              </a:rPr>
              <a:t>Thị</a:t>
            </a:r>
            <a:r>
              <a:rPr lang="en-US" sz="1400" dirty="0">
                <a:solidFill>
                  <a:srgbClr val="002060"/>
                </a:solidFill>
                <a:latin typeface="Lexend Exa" panose="020B0604020202020204" charset="0"/>
              </a:rPr>
              <a:t> </a:t>
            </a:r>
            <a:r>
              <a:rPr lang="en-US" sz="1400" dirty="0" err="1">
                <a:solidFill>
                  <a:srgbClr val="002060"/>
                </a:solidFill>
                <a:latin typeface="Lexend Exa" panose="020B0604020202020204" charset="0"/>
              </a:rPr>
              <a:t>Anh</a:t>
            </a:r>
            <a:r>
              <a:rPr lang="en-US" sz="1400" dirty="0">
                <a:solidFill>
                  <a:srgbClr val="002060"/>
                </a:solidFill>
                <a:latin typeface="Lexend Exa" panose="020B0604020202020204" charset="0"/>
              </a:rPr>
              <a:t> </a:t>
            </a:r>
            <a:endParaRPr sz="1400" dirty="0">
              <a:solidFill>
                <a:srgbClr val="002060"/>
              </a:solidFill>
              <a:latin typeface="Lexend Exa" panose="020B0604020202020204" charset="0"/>
            </a:endParaRPr>
          </a:p>
        </p:txBody>
      </p:sp>
      <p:sp>
        <p:nvSpPr>
          <p:cNvPr id="78" name="Google Shape;665;p62"/>
          <p:cNvSpPr txBox="1">
            <a:spLocks noGrp="1"/>
          </p:cNvSpPr>
          <p:nvPr>
            <p:ph type="subTitle" idx="3"/>
          </p:nvPr>
        </p:nvSpPr>
        <p:spPr>
          <a:xfrm>
            <a:off x="-227381" y="4637778"/>
            <a:ext cx="2417617" cy="387000"/>
          </a:xfrm>
          <a:prstGeom prst="rect">
            <a:avLst/>
          </a:prstGeom>
        </p:spPr>
        <p:txBody>
          <a:bodyPr spcFirstLastPara="1" wrap="square" lIns="91425" tIns="91425" rIns="91425" bIns="91425" anchor="ctr" anchorCtr="0">
            <a:noAutofit/>
          </a:bodyPr>
          <a:lstStyle/>
          <a:p>
            <a:pPr marL="0" indent="0"/>
            <a:r>
              <a:rPr lang="en-US" sz="1100" dirty="0" smtClean="0">
                <a:solidFill>
                  <a:srgbClr val="002060"/>
                </a:solidFill>
                <a:latin typeface="Lexend Exa" panose="020B0604020202020204" charset="0"/>
              </a:rPr>
              <a:t>Đồ án tốt nghiệp</a:t>
            </a:r>
            <a:endParaRPr sz="1100" dirty="0">
              <a:solidFill>
                <a:srgbClr val="002060"/>
              </a:solidFill>
              <a:latin typeface="Lexend Exa" panose="020B0604020202020204" charset="0"/>
            </a:endParaRPr>
          </a:p>
        </p:txBody>
      </p:sp>
      <p:sp>
        <p:nvSpPr>
          <p:cNvPr id="121" name="Google Shape;665;p62"/>
          <p:cNvSpPr txBox="1">
            <a:spLocks noGrp="1"/>
          </p:cNvSpPr>
          <p:nvPr>
            <p:ph type="subTitle" idx="3"/>
          </p:nvPr>
        </p:nvSpPr>
        <p:spPr>
          <a:xfrm>
            <a:off x="3400405" y="4637778"/>
            <a:ext cx="2417617" cy="387000"/>
          </a:xfrm>
          <a:prstGeom prst="rect">
            <a:avLst/>
          </a:prstGeom>
        </p:spPr>
        <p:txBody>
          <a:bodyPr spcFirstLastPara="1" wrap="square" lIns="91425" tIns="91425" rIns="91425" bIns="91425" anchor="ctr" anchorCtr="0">
            <a:noAutofit/>
          </a:bodyPr>
          <a:lstStyle/>
          <a:p>
            <a:pPr marL="0" indent="0"/>
            <a:r>
              <a:rPr lang="en-US" sz="1100" dirty="0" smtClean="0">
                <a:solidFill>
                  <a:srgbClr val="002060"/>
                </a:solidFill>
                <a:latin typeface="Lexend Exa" panose="020B0604020202020204" charset="0"/>
              </a:rPr>
              <a:t>Hà Nội – </a:t>
            </a:r>
            <a:r>
              <a:rPr lang="en-US" sz="1100" dirty="0" err="1" smtClean="0">
                <a:solidFill>
                  <a:srgbClr val="002060"/>
                </a:solidFill>
                <a:latin typeface="Lexend Exa" panose="020B0604020202020204" charset="0"/>
              </a:rPr>
              <a:t>Năm</a:t>
            </a:r>
            <a:r>
              <a:rPr lang="en-US" sz="1100" dirty="0" smtClean="0">
                <a:solidFill>
                  <a:srgbClr val="002060"/>
                </a:solidFill>
                <a:latin typeface="Lexend Exa" panose="020B0604020202020204" charset="0"/>
              </a:rPr>
              <a:t> 2024</a:t>
            </a:r>
            <a:endParaRPr sz="1100" dirty="0">
              <a:solidFill>
                <a:srgbClr val="002060"/>
              </a:solidFill>
              <a:latin typeface="Lexend Exa" panose="020B0604020202020204" charset="0"/>
            </a:endParaRPr>
          </a:p>
        </p:txBody>
      </p:sp>
      <p:sp>
        <p:nvSpPr>
          <p:cNvPr id="2" name="Oval 1"/>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2"/>
                </a:solidFill>
                <a:latin typeface="Lexend Exa" panose="020B0604020202020204" charset="0"/>
              </a:rPr>
              <a:t>1</a:t>
            </a:r>
            <a:endParaRPr lang="vi-VN" dirty="0">
              <a:solidFill>
                <a:schemeClr val="bg2"/>
              </a:solidFill>
              <a:latin typeface="Lexend Exa" panose="020B0604020202020204"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9" name="Google Shape;793;p71"/>
          <p:cNvSpPr txBox="1">
            <a:spLocks noGrp="1"/>
          </p:cNvSpPr>
          <p:nvPr>
            <p:ph type="title"/>
          </p:nvPr>
        </p:nvSpPr>
        <p:spPr>
          <a:xfrm>
            <a:off x="163109" y="849138"/>
            <a:ext cx="2538840" cy="8780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smtClean="0">
                <a:solidFill>
                  <a:srgbClr val="002060"/>
                </a:solidFill>
              </a:rPr>
              <a:t>Biểu đồ use case tổng quát</a:t>
            </a:r>
            <a:endParaRPr sz="2000" dirty="0">
              <a:solidFill>
                <a:srgbClr val="002060"/>
              </a:solidFill>
            </a:endParaRPr>
          </a:p>
        </p:txBody>
      </p:sp>
      <p:cxnSp>
        <p:nvCxnSpPr>
          <p:cNvPr id="10" name="Google Shape;794;p71"/>
          <p:cNvCxnSpPr/>
          <p:nvPr/>
        </p:nvCxnSpPr>
        <p:spPr>
          <a:xfrm>
            <a:off x="510449" y="1228285"/>
            <a:ext cx="1850400" cy="0"/>
          </a:xfrm>
          <a:prstGeom prst="straightConnector1">
            <a:avLst/>
          </a:prstGeom>
          <a:noFill/>
          <a:ln w="19050" cap="flat" cmpd="sng">
            <a:solidFill>
              <a:schemeClr val="dk1"/>
            </a:solidFill>
            <a:prstDash val="solid"/>
            <a:round/>
            <a:headEnd type="none" w="med" len="med"/>
            <a:tailEnd type="none" w="med" len="med"/>
          </a:ln>
        </p:spPr>
      </p:cxnSp>
      <p:sp>
        <p:nvSpPr>
          <p:cNvPr id="5" name="Oval 4"/>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2"/>
                </a:solidFill>
                <a:latin typeface="Lexend Exa" panose="020B0604020202020204" charset="0"/>
              </a:rPr>
              <a:t>10</a:t>
            </a:r>
            <a:endParaRPr lang="vi-VN" dirty="0">
              <a:solidFill>
                <a:schemeClr val="bg2"/>
              </a:solidFill>
              <a:latin typeface="Lexend Exa" panose="020B0604020202020204" charset="0"/>
            </a:endParaRPr>
          </a:p>
        </p:txBody>
      </p:sp>
      <p:pic>
        <p:nvPicPr>
          <p:cNvPr id="6" name="Picture 5"/>
          <p:cNvPicPr/>
          <p:nvPr/>
        </p:nvPicPr>
        <p:blipFill>
          <a:blip r:embed="rId3"/>
          <a:stretch>
            <a:fillRect/>
          </a:stretch>
        </p:blipFill>
        <p:spPr>
          <a:xfrm>
            <a:off x="2701949" y="592666"/>
            <a:ext cx="5630780" cy="4088889"/>
          </a:xfrm>
          <a:prstGeom prst="rect">
            <a:avLst/>
          </a:prstGeom>
          <a:ln>
            <a:solidFill>
              <a:schemeClr val="tx1"/>
            </a:solidFill>
          </a:ln>
        </p:spPr>
      </p:pic>
    </p:spTree>
    <p:extLst>
      <p:ext uri="{BB962C8B-B14F-4D97-AF65-F5344CB8AC3E}">
        <p14:creationId xmlns:p14="http://schemas.microsoft.com/office/powerpoint/2010/main" val="3614824113"/>
      </p:ext>
    </p:extLst>
  </p:cSld>
  <p:clrMapOvr>
    <a:masterClrMapping/>
  </p:clrMapOvr>
  <p:transition spd="slow">
    <p:cove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9" name="Google Shape;793;p71"/>
          <p:cNvSpPr txBox="1">
            <a:spLocks noGrp="1"/>
          </p:cNvSpPr>
          <p:nvPr>
            <p:ph type="title"/>
          </p:nvPr>
        </p:nvSpPr>
        <p:spPr>
          <a:xfrm>
            <a:off x="163109" y="849138"/>
            <a:ext cx="2538840" cy="72566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2000" dirty="0" smtClean="0">
                <a:solidFill>
                  <a:srgbClr val="002060"/>
                </a:solidFill>
              </a:rPr>
              <a:t>Sơ đồ dữ liệu quan hệ</a:t>
            </a:r>
            <a:endParaRPr sz="2000" dirty="0">
              <a:solidFill>
                <a:srgbClr val="002060"/>
              </a:solidFill>
            </a:endParaRPr>
          </a:p>
        </p:txBody>
      </p:sp>
      <p:cxnSp>
        <p:nvCxnSpPr>
          <p:cNvPr id="10" name="Google Shape;794;p71"/>
          <p:cNvCxnSpPr/>
          <p:nvPr/>
        </p:nvCxnSpPr>
        <p:spPr>
          <a:xfrm>
            <a:off x="510449" y="1228285"/>
            <a:ext cx="1850400" cy="0"/>
          </a:xfrm>
          <a:prstGeom prst="straightConnector1">
            <a:avLst/>
          </a:prstGeom>
          <a:noFill/>
          <a:ln w="19050" cap="flat" cmpd="sng">
            <a:solidFill>
              <a:schemeClr val="dk1"/>
            </a:solidFill>
            <a:prstDash val="solid"/>
            <a:round/>
            <a:headEnd type="none" w="med" len="med"/>
            <a:tailEnd type="none" w="med" len="med"/>
          </a:ln>
        </p:spPr>
      </p:cxnSp>
      <p:sp>
        <p:nvSpPr>
          <p:cNvPr id="6" name="Oval 5"/>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2"/>
                </a:solidFill>
                <a:latin typeface="Lexend Exa" panose="020B0604020202020204" charset="0"/>
              </a:rPr>
              <a:t>11</a:t>
            </a:r>
            <a:endParaRPr lang="vi-VN" dirty="0">
              <a:solidFill>
                <a:schemeClr val="bg2"/>
              </a:solidFill>
              <a:latin typeface="Lexend Exa" panose="020B0604020202020204" charset="0"/>
            </a:endParaRPr>
          </a:p>
        </p:txBody>
      </p:sp>
      <p:pic>
        <p:nvPicPr>
          <p:cNvPr id="7" name="Picture 6"/>
          <p:cNvPicPr/>
          <p:nvPr/>
        </p:nvPicPr>
        <p:blipFill>
          <a:blip r:embed="rId3"/>
          <a:stretch>
            <a:fillRect/>
          </a:stretch>
        </p:blipFill>
        <p:spPr>
          <a:xfrm>
            <a:off x="2701949" y="787400"/>
            <a:ext cx="5630780" cy="3754120"/>
          </a:xfrm>
          <a:prstGeom prst="rect">
            <a:avLst/>
          </a:prstGeom>
          <a:ln>
            <a:solidFill>
              <a:schemeClr val="tx1"/>
            </a:solidFill>
          </a:ln>
        </p:spPr>
      </p:pic>
    </p:spTree>
    <p:extLst>
      <p:ext uri="{BB962C8B-B14F-4D97-AF65-F5344CB8AC3E}">
        <p14:creationId xmlns:p14="http://schemas.microsoft.com/office/powerpoint/2010/main" val="3988090043"/>
      </p:ext>
    </p:extLst>
  </p:cSld>
  <p:clrMapOvr>
    <a:masterClrMapping/>
  </p:clrMapOvr>
  <p:transition spd="slow">
    <p:cove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4"/>
          <p:cNvSpPr txBox="1">
            <a:spLocks noGrp="1"/>
          </p:cNvSpPr>
          <p:nvPr>
            <p:ph type="title"/>
          </p:nvPr>
        </p:nvSpPr>
        <p:spPr>
          <a:xfrm>
            <a:off x="2832409" y="669074"/>
            <a:ext cx="5419493" cy="89668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err="1" smtClean="0">
                <a:solidFill>
                  <a:srgbClr val="002060"/>
                </a:solidFill>
              </a:rPr>
              <a:t>Kết</a:t>
            </a:r>
            <a:r>
              <a:rPr lang="en-US" dirty="0" smtClean="0">
                <a:solidFill>
                  <a:srgbClr val="002060"/>
                </a:solidFill>
              </a:rPr>
              <a:t> </a:t>
            </a:r>
            <a:r>
              <a:rPr lang="en-US" dirty="0" err="1" smtClean="0">
                <a:solidFill>
                  <a:srgbClr val="002060"/>
                </a:solidFill>
              </a:rPr>
              <a:t>quả</a:t>
            </a:r>
            <a:r>
              <a:rPr lang="en-US" dirty="0" smtClean="0">
                <a:solidFill>
                  <a:srgbClr val="002060"/>
                </a:solidFill>
              </a:rPr>
              <a:t> </a:t>
            </a:r>
            <a:r>
              <a:rPr lang="en-US" dirty="0" err="1" smtClean="0">
                <a:solidFill>
                  <a:srgbClr val="002060"/>
                </a:solidFill>
              </a:rPr>
              <a:t>triển</a:t>
            </a:r>
            <a:r>
              <a:rPr lang="en-US" dirty="0" smtClean="0">
                <a:solidFill>
                  <a:srgbClr val="002060"/>
                </a:solidFill>
              </a:rPr>
              <a:t> </a:t>
            </a:r>
            <a:r>
              <a:rPr lang="en-US" dirty="0" err="1" smtClean="0">
                <a:solidFill>
                  <a:srgbClr val="002060"/>
                </a:solidFill>
              </a:rPr>
              <a:t>khai</a:t>
            </a:r>
            <a:endParaRPr dirty="0">
              <a:solidFill>
                <a:srgbClr val="002060"/>
              </a:solidFill>
            </a:endParaRPr>
          </a:p>
        </p:txBody>
      </p:sp>
      <p:sp>
        <p:nvSpPr>
          <p:cNvPr id="705" name="Google Shape;705;p64"/>
          <p:cNvSpPr txBox="1">
            <a:spLocks noGrp="1"/>
          </p:cNvSpPr>
          <p:nvPr>
            <p:ph type="title" idx="2"/>
          </p:nvPr>
        </p:nvSpPr>
        <p:spPr>
          <a:xfrm>
            <a:off x="973873" y="365070"/>
            <a:ext cx="4401077" cy="133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00B0F0"/>
                </a:solidFill>
              </a:rPr>
              <a:t>0</a:t>
            </a:r>
            <a:r>
              <a:rPr lang="vi-VN" dirty="0" smtClean="0">
                <a:solidFill>
                  <a:srgbClr val="00B0F0"/>
                </a:solidFill>
              </a:rPr>
              <a:t>4</a:t>
            </a:r>
            <a:endParaRPr dirty="0">
              <a:solidFill>
                <a:srgbClr val="00B0F0"/>
              </a:solidFill>
            </a:endParaRPr>
          </a:p>
        </p:txBody>
      </p:sp>
      <p:cxnSp>
        <p:nvCxnSpPr>
          <p:cNvPr id="707" name="Google Shape;707;p64"/>
          <p:cNvCxnSpPr/>
          <p:nvPr/>
        </p:nvCxnSpPr>
        <p:spPr>
          <a:xfrm>
            <a:off x="706244" y="1565753"/>
            <a:ext cx="7984273" cy="0"/>
          </a:xfrm>
          <a:prstGeom prst="straightConnector1">
            <a:avLst/>
          </a:prstGeom>
          <a:noFill/>
          <a:ln w="19050" cap="flat" cmpd="sng">
            <a:solidFill>
              <a:schemeClr val="dk1"/>
            </a:solidFill>
            <a:prstDash val="solid"/>
            <a:round/>
            <a:headEnd type="none" w="med" len="med"/>
            <a:tailEnd type="none" w="med" len="med"/>
          </a:ln>
        </p:spPr>
      </p:cxnSp>
      <p:sp>
        <p:nvSpPr>
          <p:cNvPr id="6" name="Oval 5"/>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2"/>
                </a:solidFill>
                <a:latin typeface="Lexend Exa" panose="020B0604020202020204" charset="0"/>
              </a:rPr>
              <a:t>12</a:t>
            </a:r>
            <a:endParaRPr lang="vi-VN" dirty="0">
              <a:solidFill>
                <a:schemeClr val="bg2"/>
              </a:solidFill>
              <a:latin typeface="Lexend Exa" panose="020B0604020202020204" charset="0"/>
            </a:endParaRPr>
          </a:p>
        </p:txBody>
      </p:sp>
      <p:pic>
        <p:nvPicPr>
          <p:cNvPr id="9" name="Picture 8"/>
          <p:cNvPicPr/>
          <p:nvPr/>
        </p:nvPicPr>
        <p:blipFill>
          <a:blip r:embed="rId3"/>
          <a:stretch>
            <a:fillRect/>
          </a:stretch>
        </p:blipFill>
        <p:spPr>
          <a:xfrm>
            <a:off x="706244" y="1763481"/>
            <a:ext cx="3665034" cy="2466975"/>
          </a:xfrm>
          <a:prstGeom prst="rect">
            <a:avLst/>
          </a:prstGeom>
          <a:ln>
            <a:solidFill>
              <a:schemeClr val="tx1"/>
            </a:solidFill>
          </a:ln>
        </p:spPr>
      </p:pic>
      <p:pic>
        <p:nvPicPr>
          <p:cNvPr id="10" name="Picture 9"/>
          <p:cNvPicPr/>
          <p:nvPr/>
        </p:nvPicPr>
        <p:blipFill>
          <a:blip r:embed="rId4"/>
          <a:stretch>
            <a:fillRect/>
          </a:stretch>
        </p:blipFill>
        <p:spPr>
          <a:xfrm>
            <a:off x="4482791" y="2214581"/>
            <a:ext cx="4207726" cy="2466975"/>
          </a:xfrm>
          <a:prstGeom prst="rect">
            <a:avLst/>
          </a:prstGeom>
          <a:ln>
            <a:solidFill>
              <a:schemeClr val="tx1"/>
            </a:solidFill>
          </a:ln>
        </p:spPr>
      </p:pic>
    </p:spTree>
  </p:cSld>
  <p:clrMapOvr>
    <a:masterClrMapping/>
  </p:clrMapOvr>
  <p:transition spd="slow">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9" name="Google Shape;1559;p78"/>
          <p:cNvSpPr txBox="1">
            <a:spLocks noGrp="1"/>
          </p:cNvSpPr>
          <p:nvPr>
            <p:ph type="title"/>
          </p:nvPr>
        </p:nvSpPr>
        <p:spPr>
          <a:xfrm>
            <a:off x="980195" y="414938"/>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solidFill>
                  <a:srgbClr val="002060"/>
                </a:solidFill>
              </a:rPr>
              <a:t>Kết quả </a:t>
            </a:r>
            <a:r>
              <a:rPr lang="en-US" dirty="0" err="1" smtClean="0">
                <a:solidFill>
                  <a:srgbClr val="002060"/>
                </a:solidFill>
              </a:rPr>
              <a:t>triển</a:t>
            </a:r>
            <a:r>
              <a:rPr lang="en-US" dirty="0" smtClean="0">
                <a:solidFill>
                  <a:srgbClr val="002060"/>
                </a:solidFill>
              </a:rPr>
              <a:t> </a:t>
            </a:r>
            <a:r>
              <a:rPr lang="en-US" dirty="0" err="1" smtClean="0">
                <a:solidFill>
                  <a:srgbClr val="002060"/>
                </a:solidFill>
              </a:rPr>
              <a:t>khai</a:t>
            </a:r>
            <a:endParaRPr dirty="0">
              <a:solidFill>
                <a:srgbClr val="002060"/>
              </a:solidFill>
            </a:endParaRPr>
          </a:p>
        </p:txBody>
      </p:sp>
      <p:cxnSp>
        <p:nvCxnSpPr>
          <p:cNvPr id="1576" name="Google Shape;1576;p78"/>
          <p:cNvCxnSpPr>
            <a:endCxn id="1559" idx="2"/>
          </p:cNvCxnSpPr>
          <p:nvPr/>
        </p:nvCxnSpPr>
        <p:spPr>
          <a:xfrm>
            <a:off x="1144621" y="987638"/>
            <a:ext cx="3687574" cy="0"/>
          </a:xfrm>
          <a:prstGeom prst="straightConnector1">
            <a:avLst/>
          </a:prstGeom>
          <a:noFill/>
          <a:ln w="19050" cap="flat" cmpd="sng">
            <a:solidFill>
              <a:schemeClr val="dk1"/>
            </a:solidFill>
            <a:prstDash val="solid"/>
            <a:round/>
            <a:headEnd type="none" w="med" len="med"/>
            <a:tailEnd type="none" w="med" len="med"/>
          </a:ln>
        </p:spPr>
      </p:cxnSp>
      <p:grpSp>
        <p:nvGrpSpPr>
          <p:cNvPr id="29" name="Google Shape;11950;p138"/>
          <p:cNvGrpSpPr/>
          <p:nvPr/>
        </p:nvGrpSpPr>
        <p:grpSpPr>
          <a:xfrm>
            <a:off x="611398" y="514857"/>
            <a:ext cx="324698" cy="372863"/>
            <a:chOff x="2212084" y="1960358"/>
            <a:chExt cx="324698" cy="372863"/>
          </a:xfrm>
          <a:solidFill>
            <a:srgbClr val="00B0F0"/>
          </a:solidFill>
        </p:grpSpPr>
        <p:sp>
          <p:nvSpPr>
            <p:cNvPr id="30" name="Google Shape;11951;p138"/>
            <p:cNvSpPr/>
            <p:nvPr/>
          </p:nvSpPr>
          <p:spPr>
            <a:xfrm>
              <a:off x="2291371" y="2128011"/>
              <a:ext cx="166888" cy="166888"/>
            </a:xfrm>
            <a:custGeom>
              <a:avLst/>
              <a:gdLst/>
              <a:ahLst/>
              <a:cxnLst/>
              <a:rect l="l" t="t" r="r" b="b"/>
              <a:pathLst>
                <a:path w="5239" h="5239" extrusionOk="0">
                  <a:moveTo>
                    <a:pt x="2620" y="357"/>
                  </a:moveTo>
                  <a:cubicBezTo>
                    <a:pt x="3870" y="357"/>
                    <a:pt x="4894" y="1369"/>
                    <a:pt x="4894" y="2631"/>
                  </a:cubicBezTo>
                  <a:cubicBezTo>
                    <a:pt x="4894" y="3882"/>
                    <a:pt x="3882" y="4906"/>
                    <a:pt x="2620" y="4906"/>
                  </a:cubicBezTo>
                  <a:cubicBezTo>
                    <a:pt x="1369" y="4906"/>
                    <a:pt x="346" y="3894"/>
                    <a:pt x="346" y="2631"/>
                  </a:cubicBezTo>
                  <a:cubicBezTo>
                    <a:pt x="346" y="1369"/>
                    <a:pt x="1369" y="357"/>
                    <a:pt x="2620" y="357"/>
                  </a:cubicBezTo>
                  <a:close/>
                  <a:moveTo>
                    <a:pt x="2620" y="0"/>
                  </a:moveTo>
                  <a:cubicBezTo>
                    <a:pt x="1179" y="0"/>
                    <a:pt x="0" y="1167"/>
                    <a:pt x="0" y="2620"/>
                  </a:cubicBezTo>
                  <a:cubicBezTo>
                    <a:pt x="0" y="4060"/>
                    <a:pt x="1179" y="5239"/>
                    <a:pt x="2620" y="5239"/>
                  </a:cubicBezTo>
                  <a:cubicBezTo>
                    <a:pt x="4060" y="5239"/>
                    <a:pt x="5239" y="4060"/>
                    <a:pt x="5239" y="2620"/>
                  </a:cubicBezTo>
                  <a:cubicBezTo>
                    <a:pt x="5239" y="1167"/>
                    <a:pt x="4060" y="0"/>
                    <a:pt x="262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1952;p138"/>
            <p:cNvSpPr/>
            <p:nvPr/>
          </p:nvSpPr>
          <p:spPr>
            <a:xfrm>
              <a:off x="2212084" y="1960358"/>
              <a:ext cx="324698" cy="372863"/>
            </a:xfrm>
            <a:custGeom>
              <a:avLst/>
              <a:gdLst/>
              <a:ahLst/>
              <a:cxnLst/>
              <a:rect l="l" t="t" r="r" b="b"/>
              <a:pathLst>
                <a:path w="10193" h="11705" extrusionOk="0">
                  <a:moveTo>
                    <a:pt x="7502" y="358"/>
                  </a:moveTo>
                  <a:lnTo>
                    <a:pt x="6383" y="2644"/>
                  </a:lnTo>
                  <a:lnTo>
                    <a:pt x="3811" y="2644"/>
                  </a:lnTo>
                  <a:lnTo>
                    <a:pt x="2692" y="358"/>
                  </a:lnTo>
                  <a:close/>
                  <a:moveTo>
                    <a:pt x="6228" y="3001"/>
                  </a:moveTo>
                  <a:lnTo>
                    <a:pt x="5692" y="4096"/>
                  </a:lnTo>
                  <a:cubicBezTo>
                    <a:pt x="5490" y="4073"/>
                    <a:pt x="5299" y="4049"/>
                    <a:pt x="5109" y="4049"/>
                  </a:cubicBezTo>
                  <a:cubicBezTo>
                    <a:pt x="4918" y="4049"/>
                    <a:pt x="4716" y="4073"/>
                    <a:pt x="4525" y="4096"/>
                  </a:cubicBezTo>
                  <a:lnTo>
                    <a:pt x="3989" y="3001"/>
                  </a:lnTo>
                  <a:close/>
                  <a:moveTo>
                    <a:pt x="2334" y="405"/>
                  </a:moveTo>
                  <a:lnTo>
                    <a:pt x="4168" y="4156"/>
                  </a:lnTo>
                  <a:cubicBezTo>
                    <a:pt x="3382" y="4370"/>
                    <a:pt x="2692" y="4799"/>
                    <a:pt x="2180" y="5406"/>
                  </a:cubicBezTo>
                  <a:lnTo>
                    <a:pt x="608" y="2227"/>
                  </a:lnTo>
                  <a:cubicBezTo>
                    <a:pt x="406" y="1787"/>
                    <a:pt x="584" y="1275"/>
                    <a:pt x="1013" y="1060"/>
                  </a:cubicBezTo>
                  <a:lnTo>
                    <a:pt x="2334" y="405"/>
                  </a:lnTo>
                  <a:close/>
                  <a:moveTo>
                    <a:pt x="2418" y="1"/>
                  </a:moveTo>
                  <a:cubicBezTo>
                    <a:pt x="2382" y="1"/>
                    <a:pt x="2358" y="1"/>
                    <a:pt x="2334" y="24"/>
                  </a:cubicBezTo>
                  <a:lnTo>
                    <a:pt x="846" y="751"/>
                  </a:lnTo>
                  <a:cubicBezTo>
                    <a:pt x="251" y="1048"/>
                    <a:pt x="1" y="1775"/>
                    <a:pt x="298" y="2370"/>
                  </a:cubicBezTo>
                  <a:lnTo>
                    <a:pt x="1942" y="5704"/>
                  </a:lnTo>
                  <a:cubicBezTo>
                    <a:pt x="1525" y="6311"/>
                    <a:pt x="1263" y="7073"/>
                    <a:pt x="1263" y="7883"/>
                  </a:cubicBezTo>
                  <a:cubicBezTo>
                    <a:pt x="1263" y="8275"/>
                    <a:pt x="1322" y="8680"/>
                    <a:pt x="1441" y="9049"/>
                  </a:cubicBezTo>
                  <a:cubicBezTo>
                    <a:pt x="1470" y="9126"/>
                    <a:pt x="1544" y="9179"/>
                    <a:pt x="1616" y="9179"/>
                  </a:cubicBezTo>
                  <a:cubicBezTo>
                    <a:pt x="1633" y="9179"/>
                    <a:pt x="1651" y="9176"/>
                    <a:pt x="1668" y="9168"/>
                  </a:cubicBezTo>
                  <a:cubicBezTo>
                    <a:pt x="1763" y="9145"/>
                    <a:pt x="1822" y="9037"/>
                    <a:pt x="1787" y="8954"/>
                  </a:cubicBezTo>
                  <a:cubicBezTo>
                    <a:pt x="1668" y="8609"/>
                    <a:pt x="1620" y="8240"/>
                    <a:pt x="1620" y="7883"/>
                  </a:cubicBezTo>
                  <a:cubicBezTo>
                    <a:pt x="1620" y="5954"/>
                    <a:pt x="3192" y="4394"/>
                    <a:pt x="5109" y="4394"/>
                  </a:cubicBezTo>
                  <a:cubicBezTo>
                    <a:pt x="7026" y="4394"/>
                    <a:pt x="8585" y="5954"/>
                    <a:pt x="8585" y="7883"/>
                  </a:cubicBezTo>
                  <a:cubicBezTo>
                    <a:pt x="8585" y="9799"/>
                    <a:pt x="7026" y="11359"/>
                    <a:pt x="5109" y="11359"/>
                  </a:cubicBezTo>
                  <a:cubicBezTo>
                    <a:pt x="3823" y="11359"/>
                    <a:pt x="2656" y="10657"/>
                    <a:pt x="2037" y="9526"/>
                  </a:cubicBezTo>
                  <a:cubicBezTo>
                    <a:pt x="2012" y="9468"/>
                    <a:pt x="1953" y="9433"/>
                    <a:pt x="1887" y="9433"/>
                  </a:cubicBezTo>
                  <a:cubicBezTo>
                    <a:pt x="1858" y="9433"/>
                    <a:pt x="1828" y="9440"/>
                    <a:pt x="1799" y="9454"/>
                  </a:cubicBezTo>
                  <a:cubicBezTo>
                    <a:pt x="1715" y="9502"/>
                    <a:pt x="1680" y="9597"/>
                    <a:pt x="1727" y="9692"/>
                  </a:cubicBezTo>
                  <a:cubicBezTo>
                    <a:pt x="2394" y="10931"/>
                    <a:pt x="3692" y="11704"/>
                    <a:pt x="5109" y="11704"/>
                  </a:cubicBezTo>
                  <a:cubicBezTo>
                    <a:pt x="7216" y="11704"/>
                    <a:pt x="8942" y="9978"/>
                    <a:pt x="8942" y="7859"/>
                  </a:cubicBezTo>
                  <a:cubicBezTo>
                    <a:pt x="8942" y="7061"/>
                    <a:pt x="8692" y="6311"/>
                    <a:pt x="8276" y="5692"/>
                  </a:cubicBezTo>
                  <a:lnTo>
                    <a:pt x="8966" y="4299"/>
                  </a:lnTo>
                  <a:cubicBezTo>
                    <a:pt x="9002" y="4215"/>
                    <a:pt x="8966" y="4108"/>
                    <a:pt x="8883" y="4061"/>
                  </a:cubicBezTo>
                  <a:cubicBezTo>
                    <a:pt x="8861" y="4051"/>
                    <a:pt x="8838" y="4047"/>
                    <a:pt x="8814" y="4047"/>
                  </a:cubicBezTo>
                  <a:cubicBezTo>
                    <a:pt x="8748" y="4047"/>
                    <a:pt x="8680" y="4082"/>
                    <a:pt x="8645" y="4144"/>
                  </a:cubicBezTo>
                  <a:lnTo>
                    <a:pt x="8038" y="5370"/>
                  </a:lnTo>
                  <a:cubicBezTo>
                    <a:pt x="7537" y="4763"/>
                    <a:pt x="6835" y="4334"/>
                    <a:pt x="6049" y="4120"/>
                  </a:cubicBezTo>
                  <a:lnTo>
                    <a:pt x="7871" y="370"/>
                  </a:lnTo>
                  <a:lnTo>
                    <a:pt x="9204" y="1025"/>
                  </a:lnTo>
                  <a:cubicBezTo>
                    <a:pt x="9633" y="1239"/>
                    <a:pt x="9812" y="1763"/>
                    <a:pt x="9597" y="2191"/>
                  </a:cubicBezTo>
                  <a:lnTo>
                    <a:pt x="8942" y="3513"/>
                  </a:lnTo>
                  <a:cubicBezTo>
                    <a:pt x="8907" y="3608"/>
                    <a:pt x="8942" y="3703"/>
                    <a:pt x="9026" y="3751"/>
                  </a:cubicBezTo>
                  <a:cubicBezTo>
                    <a:pt x="9049" y="3764"/>
                    <a:pt x="9074" y="3770"/>
                    <a:pt x="9099" y="3770"/>
                  </a:cubicBezTo>
                  <a:cubicBezTo>
                    <a:pt x="9164" y="3770"/>
                    <a:pt x="9230" y="3731"/>
                    <a:pt x="9264" y="3680"/>
                  </a:cubicBezTo>
                  <a:lnTo>
                    <a:pt x="9919" y="2358"/>
                  </a:lnTo>
                  <a:cubicBezTo>
                    <a:pt x="10193" y="1775"/>
                    <a:pt x="9943" y="1048"/>
                    <a:pt x="9347" y="751"/>
                  </a:cubicBezTo>
                  <a:lnTo>
                    <a:pt x="7859" y="24"/>
                  </a:lnTo>
                  <a:cubicBezTo>
                    <a:pt x="7835" y="1"/>
                    <a:pt x="7811" y="1"/>
                    <a:pt x="77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1953;p138"/>
            <p:cNvSpPr/>
            <p:nvPr/>
          </p:nvSpPr>
          <p:spPr>
            <a:xfrm>
              <a:off x="2319435" y="2157190"/>
              <a:ext cx="108880" cy="103210"/>
            </a:xfrm>
            <a:custGeom>
              <a:avLst/>
              <a:gdLst/>
              <a:ahLst/>
              <a:cxnLst/>
              <a:rect l="l" t="t" r="r" b="b"/>
              <a:pathLst>
                <a:path w="3418" h="3240" extrusionOk="0">
                  <a:moveTo>
                    <a:pt x="1739" y="346"/>
                  </a:moveTo>
                  <a:cubicBezTo>
                    <a:pt x="1822" y="346"/>
                    <a:pt x="1881" y="394"/>
                    <a:pt x="1929" y="465"/>
                  </a:cubicBezTo>
                  <a:lnTo>
                    <a:pt x="2096" y="787"/>
                  </a:lnTo>
                  <a:cubicBezTo>
                    <a:pt x="2179" y="953"/>
                    <a:pt x="2334" y="1073"/>
                    <a:pt x="2513" y="1108"/>
                  </a:cubicBezTo>
                  <a:lnTo>
                    <a:pt x="2870" y="1144"/>
                  </a:lnTo>
                  <a:cubicBezTo>
                    <a:pt x="2953" y="1168"/>
                    <a:pt x="3013" y="1203"/>
                    <a:pt x="3048" y="1299"/>
                  </a:cubicBezTo>
                  <a:cubicBezTo>
                    <a:pt x="3072" y="1370"/>
                    <a:pt x="3048" y="1465"/>
                    <a:pt x="2989" y="1525"/>
                  </a:cubicBezTo>
                  <a:lnTo>
                    <a:pt x="2739" y="1775"/>
                  </a:lnTo>
                  <a:cubicBezTo>
                    <a:pt x="2596" y="1906"/>
                    <a:pt x="2536" y="2085"/>
                    <a:pt x="2572" y="2263"/>
                  </a:cubicBezTo>
                  <a:lnTo>
                    <a:pt x="2632" y="2620"/>
                  </a:lnTo>
                  <a:cubicBezTo>
                    <a:pt x="2643" y="2692"/>
                    <a:pt x="2620" y="2787"/>
                    <a:pt x="2536" y="2823"/>
                  </a:cubicBezTo>
                  <a:cubicBezTo>
                    <a:pt x="2493" y="2852"/>
                    <a:pt x="2450" y="2867"/>
                    <a:pt x="2407" y="2867"/>
                  </a:cubicBezTo>
                  <a:cubicBezTo>
                    <a:pt x="2378" y="2867"/>
                    <a:pt x="2350" y="2861"/>
                    <a:pt x="2322" y="2847"/>
                  </a:cubicBezTo>
                  <a:lnTo>
                    <a:pt x="2001" y="2680"/>
                  </a:lnTo>
                  <a:cubicBezTo>
                    <a:pt x="1917" y="2632"/>
                    <a:pt x="1822" y="2620"/>
                    <a:pt x="1739" y="2620"/>
                  </a:cubicBezTo>
                  <a:cubicBezTo>
                    <a:pt x="1643" y="2620"/>
                    <a:pt x="1560" y="2632"/>
                    <a:pt x="1465" y="2680"/>
                  </a:cubicBezTo>
                  <a:lnTo>
                    <a:pt x="1155" y="2847"/>
                  </a:lnTo>
                  <a:cubicBezTo>
                    <a:pt x="1128" y="2865"/>
                    <a:pt x="1097" y="2872"/>
                    <a:pt x="1066" y="2872"/>
                  </a:cubicBezTo>
                  <a:cubicBezTo>
                    <a:pt x="1016" y="2872"/>
                    <a:pt x="966" y="2852"/>
                    <a:pt x="929" y="2823"/>
                  </a:cubicBezTo>
                  <a:cubicBezTo>
                    <a:pt x="858" y="2787"/>
                    <a:pt x="822" y="2692"/>
                    <a:pt x="846" y="2620"/>
                  </a:cubicBezTo>
                  <a:lnTo>
                    <a:pt x="905" y="2263"/>
                  </a:lnTo>
                  <a:cubicBezTo>
                    <a:pt x="929" y="2085"/>
                    <a:pt x="869" y="1894"/>
                    <a:pt x="738" y="1775"/>
                  </a:cubicBezTo>
                  <a:lnTo>
                    <a:pt x="488" y="1525"/>
                  </a:lnTo>
                  <a:cubicBezTo>
                    <a:pt x="429" y="1465"/>
                    <a:pt x="393" y="1382"/>
                    <a:pt x="429" y="1299"/>
                  </a:cubicBezTo>
                  <a:cubicBezTo>
                    <a:pt x="453" y="1227"/>
                    <a:pt x="512" y="1168"/>
                    <a:pt x="608" y="1144"/>
                  </a:cubicBezTo>
                  <a:lnTo>
                    <a:pt x="965" y="1108"/>
                  </a:lnTo>
                  <a:cubicBezTo>
                    <a:pt x="1143" y="1073"/>
                    <a:pt x="1298" y="953"/>
                    <a:pt x="1381" y="787"/>
                  </a:cubicBezTo>
                  <a:lnTo>
                    <a:pt x="1548" y="465"/>
                  </a:lnTo>
                  <a:cubicBezTo>
                    <a:pt x="1572" y="394"/>
                    <a:pt x="1643" y="346"/>
                    <a:pt x="1739" y="346"/>
                  </a:cubicBezTo>
                  <a:close/>
                  <a:moveTo>
                    <a:pt x="1703" y="1"/>
                  </a:moveTo>
                  <a:cubicBezTo>
                    <a:pt x="1489" y="1"/>
                    <a:pt x="1310" y="120"/>
                    <a:pt x="1203" y="311"/>
                  </a:cubicBezTo>
                  <a:lnTo>
                    <a:pt x="1036" y="644"/>
                  </a:lnTo>
                  <a:cubicBezTo>
                    <a:pt x="1012" y="703"/>
                    <a:pt x="953" y="739"/>
                    <a:pt x="869" y="763"/>
                  </a:cubicBezTo>
                  <a:lnTo>
                    <a:pt x="512" y="811"/>
                  </a:lnTo>
                  <a:cubicBezTo>
                    <a:pt x="310" y="834"/>
                    <a:pt x="131" y="989"/>
                    <a:pt x="60" y="1192"/>
                  </a:cubicBezTo>
                  <a:cubicBezTo>
                    <a:pt x="0" y="1406"/>
                    <a:pt x="36" y="1620"/>
                    <a:pt x="203" y="1775"/>
                  </a:cubicBezTo>
                  <a:lnTo>
                    <a:pt x="500" y="2025"/>
                  </a:lnTo>
                  <a:cubicBezTo>
                    <a:pt x="548" y="2073"/>
                    <a:pt x="572" y="2144"/>
                    <a:pt x="560" y="2216"/>
                  </a:cubicBezTo>
                  <a:lnTo>
                    <a:pt x="500" y="2573"/>
                  </a:lnTo>
                  <a:cubicBezTo>
                    <a:pt x="477" y="2787"/>
                    <a:pt x="548" y="2989"/>
                    <a:pt x="727" y="3120"/>
                  </a:cubicBezTo>
                  <a:cubicBezTo>
                    <a:pt x="834" y="3204"/>
                    <a:pt x="929" y="3228"/>
                    <a:pt x="1048" y="3228"/>
                  </a:cubicBezTo>
                  <a:cubicBezTo>
                    <a:pt x="1143" y="3228"/>
                    <a:pt x="1227" y="3216"/>
                    <a:pt x="1322" y="3168"/>
                  </a:cubicBezTo>
                  <a:lnTo>
                    <a:pt x="1631" y="3001"/>
                  </a:lnTo>
                  <a:cubicBezTo>
                    <a:pt x="1661" y="2989"/>
                    <a:pt x="1694" y="2983"/>
                    <a:pt x="1727" y="2983"/>
                  </a:cubicBezTo>
                  <a:cubicBezTo>
                    <a:pt x="1759" y="2983"/>
                    <a:pt x="1792" y="2989"/>
                    <a:pt x="1822" y="3001"/>
                  </a:cubicBezTo>
                  <a:lnTo>
                    <a:pt x="2143" y="3168"/>
                  </a:lnTo>
                  <a:cubicBezTo>
                    <a:pt x="2227" y="3215"/>
                    <a:pt x="2318" y="3239"/>
                    <a:pt x="2409" y="3239"/>
                  </a:cubicBezTo>
                  <a:cubicBezTo>
                    <a:pt x="2524" y="3239"/>
                    <a:pt x="2639" y="3200"/>
                    <a:pt x="2739" y="3120"/>
                  </a:cubicBezTo>
                  <a:cubicBezTo>
                    <a:pt x="2917" y="2989"/>
                    <a:pt x="2989" y="2787"/>
                    <a:pt x="2953" y="2573"/>
                  </a:cubicBezTo>
                  <a:lnTo>
                    <a:pt x="2894" y="2216"/>
                  </a:lnTo>
                  <a:cubicBezTo>
                    <a:pt x="2882" y="2144"/>
                    <a:pt x="2917" y="2085"/>
                    <a:pt x="2953" y="2025"/>
                  </a:cubicBezTo>
                  <a:lnTo>
                    <a:pt x="3215" y="1775"/>
                  </a:lnTo>
                  <a:cubicBezTo>
                    <a:pt x="3358" y="1620"/>
                    <a:pt x="3417" y="1406"/>
                    <a:pt x="3358" y="1192"/>
                  </a:cubicBezTo>
                  <a:cubicBezTo>
                    <a:pt x="3298" y="989"/>
                    <a:pt x="3120" y="834"/>
                    <a:pt x="2894" y="811"/>
                  </a:cubicBezTo>
                  <a:lnTo>
                    <a:pt x="2536" y="763"/>
                  </a:lnTo>
                  <a:cubicBezTo>
                    <a:pt x="2465" y="739"/>
                    <a:pt x="2405" y="703"/>
                    <a:pt x="2382" y="644"/>
                  </a:cubicBezTo>
                  <a:lnTo>
                    <a:pt x="2215" y="311"/>
                  </a:lnTo>
                  <a:cubicBezTo>
                    <a:pt x="2120" y="120"/>
                    <a:pt x="1929" y="1"/>
                    <a:pt x="170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Oval 13"/>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2"/>
                </a:solidFill>
                <a:latin typeface="Lexend Exa" panose="020B0604020202020204" charset="0"/>
              </a:rPr>
              <a:t>13</a:t>
            </a:r>
            <a:endParaRPr lang="vi-VN" dirty="0">
              <a:solidFill>
                <a:schemeClr val="bg2"/>
              </a:solidFill>
              <a:latin typeface="Lexend Exa" panose="020B0604020202020204" charset="0"/>
            </a:endParaRPr>
          </a:p>
        </p:txBody>
      </p:sp>
      <p:pic>
        <p:nvPicPr>
          <p:cNvPr id="15" name="Picture 14"/>
          <p:cNvPicPr/>
          <p:nvPr/>
        </p:nvPicPr>
        <p:blipFill>
          <a:blip r:embed="rId3"/>
          <a:stretch>
            <a:fillRect/>
          </a:stretch>
        </p:blipFill>
        <p:spPr>
          <a:xfrm>
            <a:off x="480836" y="1055374"/>
            <a:ext cx="3905310" cy="1910850"/>
          </a:xfrm>
          <a:prstGeom prst="rect">
            <a:avLst/>
          </a:prstGeom>
          <a:ln>
            <a:solidFill>
              <a:schemeClr val="tx1"/>
            </a:solidFill>
          </a:ln>
        </p:spPr>
      </p:pic>
      <p:pic>
        <p:nvPicPr>
          <p:cNvPr id="16" name="Picture 15"/>
          <p:cNvPicPr/>
          <p:nvPr/>
        </p:nvPicPr>
        <p:blipFill rotWithShape="1">
          <a:blip r:embed="rId4"/>
          <a:srcRect r="21665"/>
          <a:stretch/>
        </p:blipFill>
        <p:spPr>
          <a:xfrm>
            <a:off x="4497540" y="2287485"/>
            <a:ext cx="4371396" cy="2468245"/>
          </a:xfrm>
          <a:prstGeom prst="rect">
            <a:avLst/>
          </a:prstGeom>
          <a:ln>
            <a:solidFill>
              <a:schemeClr val="tx1"/>
            </a:solidFill>
          </a:ln>
        </p:spPr>
      </p:pic>
    </p:spTree>
    <p:extLst>
      <p:ext uri="{BB962C8B-B14F-4D97-AF65-F5344CB8AC3E}">
        <p14:creationId xmlns:p14="http://schemas.microsoft.com/office/powerpoint/2010/main" val="1610649825"/>
      </p:ext>
    </p:extLst>
  </p:cSld>
  <p:clrMapOvr>
    <a:masterClrMapping/>
  </p:clrMapOvr>
  <p:transition spd="slow">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4"/>
          <p:cNvSpPr txBox="1">
            <a:spLocks noGrp="1"/>
          </p:cNvSpPr>
          <p:nvPr>
            <p:ph type="title"/>
          </p:nvPr>
        </p:nvSpPr>
        <p:spPr>
          <a:xfrm>
            <a:off x="1962150" y="2048932"/>
            <a:ext cx="5219700" cy="3910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smtClean="0">
                <a:solidFill>
                  <a:srgbClr val="002060"/>
                </a:solidFill>
              </a:rPr>
              <a:t>Demo sản phẩm</a:t>
            </a:r>
            <a:endParaRPr dirty="0">
              <a:solidFill>
                <a:srgbClr val="002060"/>
              </a:solidFill>
            </a:endParaRPr>
          </a:p>
        </p:txBody>
      </p:sp>
      <p:sp>
        <p:nvSpPr>
          <p:cNvPr id="705" name="Google Shape;705;p64"/>
          <p:cNvSpPr txBox="1">
            <a:spLocks noGrp="1"/>
          </p:cNvSpPr>
          <p:nvPr>
            <p:ph type="title" idx="2"/>
          </p:nvPr>
        </p:nvSpPr>
        <p:spPr>
          <a:xfrm>
            <a:off x="3769050" y="543490"/>
            <a:ext cx="1605900" cy="133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00B0F0"/>
                </a:solidFill>
              </a:rPr>
              <a:t>0</a:t>
            </a:r>
            <a:r>
              <a:rPr lang="en-US" dirty="0" smtClean="0">
                <a:solidFill>
                  <a:srgbClr val="00B0F0"/>
                </a:solidFill>
              </a:rPr>
              <a:t>5</a:t>
            </a:r>
            <a:endParaRPr dirty="0">
              <a:solidFill>
                <a:srgbClr val="00B0F0"/>
              </a:solidFill>
            </a:endParaRPr>
          </a:p>
        </p:txBody>
      </p:sp>
      <p:cxnSp>
        <p:nvCxnSpPr>
          <p:cNvPr id="707" name="Google Shape;707;p64"/>
          <p:cNvCxnSpPr/>
          <p:nvPr/>
        </p:nvCxnSpPr>
        <p:spPr>
          <a:xfrm>
            <a:off x="4005450" y="1677265"/>
            <a:ext cx="1133100" cy="0"/>
          </a:xfrm>
          <a:prstGeom prst="straightConnector1">
            <a:avLst/>
          </a:prstGeom>
          <a:noFill/>
          <a:ln w="19050" cap="flat" cmpd="sng">
            <a:solidFill>
              <a:schemeClr val="dk1"/>
            </a:solidFill>
            <a:prstDash val="solid"/>
            <a:round/>
            <a:headEnd type="none" w="med" len="med"/>
            <a:tailEnd type="none" w="med" len="med"/>
          </a:ln>
        </p:spPr>
      </p:cxnSp>
      <p:pic>
        <p:nvPicPr>
          <p:cNvPr id="708" name="Google Shape;708;p64"/>
          <p:cNvPicPr preferRelativeResize="0"/>
          <p:nvPr/>
        </p:nvPicPr>
        <p:blipFill rotWithShape="1">
          <a:blip r:embed="rId3">
            <a:extLst>
              <a:ext uri="{28A0092B-C50C-407E-A947-70E740481C1C}">
                <a14:useLocalDpi xmlns:a14="http://schemas.microsoft.com/office/drawing/2010/main" val="0"/>
              </a:ext>
            </a:extLst>
          </a:blip>
          <a:srcRect b="19551"/>
          <a:stretch/>
        </p:blipFill>
        <p:spPr>
          <a:xfrm>
            <a:off x="719666" y="3291033"/>
            <a:ext cx="7704667" cy="1280967"/>
          </a:xfrm>
          <a:prstGeom prst="rect">
            <a:avLst/>
          </a:prstGeom>
          <a:noFill/>
          <a:ln>
            <a:noFill/>
          </a:ln>
        </p:spPr>
      </p:pic>
      <p:sp>
        <p:nvSpPr>
          <p:cNvPr id="6" name="Oval 5"/>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2"/>
                </a:solidFill>
                <a:latin typeface="Lexend Exa" panose="020B0604020202020204" charset="0"/>
              </a:rPr>
              <a:t>14</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279979210"/>
      </p:ext>
    </p:extLst>
  </p:cSld>
  <p:clrMapOvr>
    <a:masterClrMapping/>
  </p:clrMapOvr>
  <p:transition spd="slow">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14"/>
        <p:cNvGrpSpPr/>
        <p:nvPr/>
      </p:nvGrpSpPr>
      <p:grpSpPr>
        <a:xfrm>
          <a:off x="0" y="0"/>
          <a:ext cx="0" cy="0"/>
          <a:chOff x="0" y="0"/>
          <a:chExt cx="0" cy="0"/>
        </a:xfrm>
      </p:grpSpPr>
      <p:pic>
        <p:nvPicPr>
          <p:cNvPr id="2015" name="Google Shape;2015;p94"/>
          <p:cNvPicPr preferRelativeResize="0"/>
          <p:nvPr/>
        </p:nvPicPr>
        <p:blipFill>
          <a:blip r:embed="rId3">
            <a:extLst>
              <a:ext uri="{28A0092B-C50C-407E-A947-70E740481C1C}">
                <a14:useLocalDpi xmlns:a14="http://schemas.microsoft.com/office/drawing/2010/main" val="0"/>
              </a:ext>
            </a:extLst>
          </a:blip>
          <a:stretch>
            <a:fillRect/>
          </a:stretch>
        </p:blipFill>
        <p:spPr>
          <a:xfrm>
            <a:off x="5545667" y="804334"/>
            <a:ext cx="2787062" cy="3649134"/>
          </a:xfrm>
          <a:prstGeom prst="rect">
            <a:avLst/>
          </a:prstGeom>
          <a:noFill/>
          <a:ln>
            <a:noFill/>
          </a:ln>
        </p:spPr>
      </p:pic>
      <p:sp>
        <p:nvSpPr>
          <p:cNvPr id="2016" name="Google Shape;2016;p94"/>
          <p:cNvSpPr txBox="1">
            <a:spLocks noGrp="1"/>
          </p:cNvSpPr>
          <p:nvPr>
            <p:ph type="title"/>
          </p:nvPr>
        </p:nvSpPr>
        <p:spPr>
          <a:xfrm>
            <a:off x="826366" y="1921050"/>
            <a:ext cx="4387200" cy="62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smtClean="0">
                <a:solidFill>
                  <a:srgbClr val="002060"/>
                </a:solidFill>
              </a:rPr>
              <a:t>Kết luận</a:t>
            </a:r>
            <a:endParaRPr dirty="0">
              <a:solidFill>
                <a:srgbClr val="002060"/>
              </a:solidFill>
            </a:endParaRPr>
          </a:p>
        </p:txBody>
      </p:sp>
      <p:sp>
        <p:nvSpPr>
          <p:cNvPr id="2018" name="Google Shape;2018;p94"/>
          <p:cNvSpPr txBox="1">
            <a:spLocks noGrp="1"/>
          </p:cNvSpPr>
          <p:nvPr>
            <p:ph type="title" idx="2"/>
          </p:nvPr>
        </p:nvSpPr>
        <p:spPr>
          <a:xfrm>
            <a:off x="6136549" y="1872974"/>
            <a:ext cx="1605900" cy="1332300"/>
          </a:xfrm>
          <a:prstGeom prst="rect">
            <a:avLst/>
          </a:prstGeom>
          <a:ln w="19050" cap="flat" cmpd="sng">
            <a:solidFill>
              <a:schemeClr val="lt1"/>
            </a:solidFill>
            <a:prstDash val="solid"/>
            <a:round/>
            <a:headEnd type="none" w="sm" len="sm"/>
            <a:tailEnd type="none" w="sm" len="sm"/>
          </a:ln>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00B0F0"/>
                </a:solidFill>
              </a:rPr>
              <a:t>0</a:t>
            </a:r>
            <a:r>
              <a:rPr lang="en-US" dirty="0" smtClean="0">
                <a:solidFill>
                  <a:srgbClr val="00B0F0"/>
                </a:solidFill>
              </a:rPr>
              <a:t>6</a:t>
            </a:r>
            <a:endParaRPr dirty="0">
              <a:solidFill>
                <a:srgbClr val="00B0F0"/>
              </a:solidFill>
            </a:endParaRPr>
          </a:p>
        </p:txBody>
      </p:sp>
      <p:cxnSp>
        <p:nvCxnSpPr>
          <p:cNvPr id="2019" name="Google Shape;2019;p94"/>
          <p:cNvCxnSpPr/>
          <p:nvPr/>
        </p:nvCxnSpPr>
        <p:spPr>
          <a:xfrm>
            <a:off x="1001996" y="2605898"/>
            <a:ext cx="4013100" cy="0"/>
          </a:xfrm>
          <a:prstGeom prst="straightConnector1">
            <a:avLst/>
          </a:prstGeom>
          <a:noFill/>
          <a:ln w="19050" cap="flat" cmpd="sng">
            <a:solidFill>
              <a:schemeClr val="dk1"/>
            </a:solidFill>
            <a:prstDash val="solid"/>
            <a:round/>
            <a:headEnd type="none" w="med" len="med"/>
            <a:tailEnd type="none" w="med" len="med"/>
          </a:ln>
        </p:spPr>
      </p:cxnSp>
      <p:sp>
        <p:nvSpPr>
          <p:cNvPr id="6" name="Oval 5"/>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2"/>
                </a:solidFill>
                <a:latin typeface="Lexend Exa" panose="020B0604020202020204" charset="0"/>
              </a:rPr>
              <a:t>15</a:t>
            </a:r>
            <a:endParaRPr lang="vi-VN" dirty="0">
              <a:solidFill>
                <a:schemeClr val="bg2"/>
              </a:solidFill>
              <a:latin typeface="Lexend Exa" panose="020B0604020202020204" charset="0"/>
            </a:endParaRPr>
          </a:p>
        </p:txBody>
      </p:sp>
    </p:spTree>
  </p:cSld>
  <p:clrMapOvr>
    <a:masterClrMapping/>
  </p:clrMapOvr>
  <p:transition spd="slow">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55"/>
        <p:cNvGrpSpPr/>
        <p:nvPr/>
      </p:nvGrpSpPr>
      <p:grpSpPr>
        <a:xfrm>
          <a:off x="0" y="0"/>
          <a:ext cx="0" cy="0"/>
          <a:chOff x="0" y="0"/>
          <a:chExt cx="0" cy="0"/>
        </a:xfrm>
      </p:grpSpPr>
      <p:sp>
        <p:nvSpPr>
          <p:cNvPr id="1559" name="Google Shape;1559;p78"/>
          <p:cNvSpPr txBox="1">
            <a:spLocks noGrp="1"/>
          </p:cNvSpPr>
          <p:nvPr>
            <p:ph type="title"/>
          </p:nvPr>
        </p:nvSpPr>
        <p:spPr>
          <a:xfrm>
            <a:off x="995059" y="339816"/>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solidFill>
                  <a:srgbClr val="002060"/>
                </a:solidFill>
              </a:rPr>
              <a:t>Hướng phát triển</a:t>
            </a:r>
            <a:endParaRPr dirty="0">
              <a:solidFill>
                <a:srgbClr val="002060"/>
              </a:solidFill>
            </a:endParaRPr>
          </a:p>
        </p:txBody>
      </p:sp>
      <p:cxnSp>
        <p:nvCxnSpPr>
          <p:cNvPr id="1576" name="Google Shape;1576;p78"/>
          <p:cNvCxnSpPr>
            <a:endCxn id="1559" idx="2"/>
          </p:cNvCxnSpPr>
          <p:nvPr/>
        </p:nvCxnSpPr>
        <p:spPr>
          <a:xfrm>
            <a:off x="1093177" y="903198"/>
            <a:ext cx="3753882" cy="9318"/>
          </a:xfrm>
          <a:prstGeom prst="straightConnector1">
            <a:avLst/>
          </a:prstGeom>
          <a:noFill/>
          <a:ln w="19050" cap="flat" cmpd="sng">
            <a:solidFill>
              <a:schemeClr val="dk1"/>
            </a:solidFill>
            <a:prstDash val="solid"/>
            <a:round/>
            <a:headEnd type="none" w="med" len="med"/>
            <a:tailEnd type="none" w="med" len="med"/>
          </a:ln>
        </p:spPr>
      </p:cxnSp>
      <p:grpSp>
        <p:nvGrpSpPr>
          <p:cNvPr id="24" name="Google Shape;11484;p137"/>
          <p:cNvGrpSpPr/>
          <p:nvPr/>
        </p:nvGrpSpPr>
        <p:grpSpPr>
          <a:xfrm>
            <a:off x="609102" y="439735"/>
            <a:ext cx="371883" cy="365691"/>
            <a:chOff x="860940" y="2746477"/>
            <a:chExt cx="371883" cy="365691"/>
          </a:xfrm>
          <a:solidFill>
            <a:srgbClr val="00B0F0"/>
          </a:solidFill>
        </p:grpSpPr>
        <p:sp>
          <p:nvSpPr>
            <p:cNvPr id="25" name="Google Shape;11485;p137"/>
            <p:cNvSpPr/>
            <p:nvPr/>
          </p:nvSpPr>
          <p:spPr>
            <a:xfrm>
              <a:off x="908191" y="3026302"/>
              <a:ext cx="30294" cy="28961"/>
            </a:xfrm>
            <a:custGeom>
              <a:avLst/>
              <a:gdLst/>
              <a:ahLst/>
              <a:cxnLst/>
              <a:rect l="l" t="t" r="r" b="b"/>
              <a:pathLst>
                <a:path w="954" h="912" extrusionOk="0">
                  <a:moveTo>
                    <a:pt x="763" y="1"/>
                  </a:moveTo>
                  <a:cubicBezTo>
                    <a:pt x="718" y="1"/>
                    <a:pt x="674" y="16"/>
                    <a:pt x="644" y="45"/>
                  </a:cubicBezTo>
                  <a:lnTo>
                    <a:pt x="60" y="629"/>
                  </a:lnTo>
                  <a:cubicBezTo>
                    <a:pt x="1" y="688"/>
                    <a:pt x="1" y="807"/>
                    <a:pt x="60" y="867"/>
                  </a:cubicBezTo>
                  <a:cubicBezTo>
                    <a:pt x="90" y="897"/>
                    <a:pt x="135" y="911"/>
                    <a:pt x="179" y="911"/>
                  </a:cubicBezTo>
                  <a:cubicBezTo>
                    <a:pt x="224" y="911"/>
                    <a:pt x="269" y="897"/>
                    <a:pt x="299" y="867"/>
                  </a:cubicBezTo>
                  <a:lnTo>
                    <a:pt x="882" y="283"/>
                  </a:lnTo>
                  <a:cubicBezTo>
                    <a:pt x="953" y="224"/>
                    <a:pt x="953" y="105"/>
                    <a:pt x="882" y="45"/>
                  </a:cubicBezTo>
                  <a:cubicBezTo>
                    <a:pt x="852" y="16"/>
                    <a:pt x="807" y="1"/>
                    <a:pt x="7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1486;p137"/>
            <p:cNvSpPr/>
            <p:nvPr/>
          </p:nvSpPr>
          <p:spPr>
            <a:xfrm>
              <a:off x="943757" y="3061836"/>
              <a:ext cx="30263" cy="28961"/>
            </a:xfrm>
            <a:custGeom>
              <a:avLst/>
              <a:gdLst/>
              <a:ahLst/>
              <a:cxnLst/>
              <a:rect l="l" t="t" r="r" b="b"/>
              <a:pathLst>
                <a:path w="953" h="912" extrusionOk="0">
                  <a:moveTo>
                    <a:pt x="762" y="1"/>
                  </a:moveTo>
                  <a:cubicBezTo>
                    <a:pt x="717" y="1"/>
                    <a:pt x="673" y="16"/>
                    <a:pt x="643" y="46"/>
                  </a:cubicBezTo>
                  <a:lnTo>
                    <a:pt x="60" y="629"/>
                  </a:lnTo>
                  <a:cubicBezTo>
                    <a:pt x="0" y="688"/>
                    <a:pt x="0" y="807"/>
                    <a:pt x="60" y="867"/>
                  </a:cubicBezTo>
                  <a:cubicBezTo>
                    <a:pt x="89" y="897"/>
                    <a:pt x="134" y="912"/>
                    <a:pt x="179" y="912"/>
                  </a:cubicBezTo>
                  <a:cubicBezTo>
                    <a:pt x="223" y="912"/>
                    <a:pt x="268" y="897"/>
                    <a:pt x="298" y="867"/>
                  </a:cubicBezTo>
                  <a:lnTo>
                    <a:pt x="881" y="284"/>
                  </a:lnTo>
                  <a:cubicBezTo>
                    <a:pt x="953" y="224"/>
                    <a:pt x="953" y="105"/>
                    <a:pt x="881" y="46"/>
                  </a:cubicBezTo>
                  <a:cubicBezTo>
                    <a:pt x="851" y="16"/>
                    <a:pt x="807" y="1"/>
                    <a:pt x="76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1487;p137"/>
            <p:cNvSpPr/>
            <p:nvPr/>
          </p:nvSpPr>
          <p:spPr>
            <a:xfrm>
              <a:off x="926355" y="3044085"/>
              <a:ext cx="29881" cy="28579"/>
            </a:xfrm>
            <a:custGeom>
              <a:avLst/>
              <a:gdLst/>
              <a:ahLst/>
              <a:cxnLst/>
              <a:rect l="l" t="t" r="r" b="b"/>
              <a:pathLst>
                <a:path w="941" h="900" extrusionOk="0">
                  <a:moveTo>
                    <a:pt x="762" y="0"/>
                  </a:moveTo>
                  <a:cubicBezTo>
                    <a:pt x="718" y="0"/>
                    <a:pt x="673" y="15"/>
                    <a:pt x="643" y="45"/>
                  </a:cubicBezTo>
                  <a:lnTo>
                    <a:pt x="60" y="616"/>
                  </a:lnTo>
                  <a:cubicBezTo>
                    <a:pt x="0" y="676"/>
                    <a:pt x="0" y="795"/>
                    <a:pt x="60" y="855"/>
                  </a:cubicBezTo>
                  <a:cubicBezTo>
                    <a:pt x="90" y="884"/>
                    <a:pt x="134" y="899"/>
                    <a:pt x="179" y="899"/>
                  </a:cubicBezTo>
                  <a:cubicBezTo>
                    <a:pt x="224" y="899"/>
                    <a:pt x="268" y="884"/>
                    <a:pt x="298" y="855"/>
                  </a:cubicBezTo>
                  <a:lnTo>
                    <a:pt x="881" y="283"/>
                  </a:lnTo>
                  <a:cubicBezTo>
                    <a:pt x="941" y="224"/>
                    <a:pt x="941" y="116"/>
                    <a:pt x="881" y="45"/>
                  </a:cubicBezTo>
                  <a:cubicBezTo>
                    <a:pt x="852" y="15"/>
                    <a:pt x="807" y="0"/>
                    <a:pt x="7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1488;p137"/>
            <p:cNvSpPr/>
            <p:nvPr/>
          </p:nvSpPr>
          <p:spPr>
            <a:xfrm>
              <a:off x="860940" y="2746477"/>
              <a:ext cx="371883" cy="365691"/>
            </a:xfrm>
            <a:custGeom>
              <a:avLst/>
              <a:gdLst/>
              <a:ahLst/>
              <a:cxnLst/>
              <a:rect l="l" t="t" r="r" b="b"/>
              <a:pathLst>
                <a:path w="11711" h="11516" extrusionOk="0">
                  <a:moveTo>
                    <a:pt x="11312" y="344"/>
                  </a:moveTo>
                  <a:lnTo>
                    <a:pt x="10835" y="1987"/>
                  </a:lnTo>
                  <a:lnTo>
                    <a:pt x="9680" y="821"/>
                  </a:lnTo>
                  <a:lnTo>
                    <a:pt x="11312" y="344"/>
                  </a:lnTo>
                  <a:close/>
                  <a:moveTo>
                    <a:pt x="4882" y="3821"/>
                  </a:moveTo>
                  <a:lnTo>
                    <a:pt x="2822" y="5881"/>
                  </a:lnTo>
                  <a:lnTo>
                    <a:pt x="477" y="5690"/>
                  </a:lnTo>
                  <a:cubicBezTo>
                    <a:pt x="453" y="5690"/>
                    <a:pt x="429" y="5643"/>
                    <a:pt x="465" y="5631"/>
                  </a:cubicBezTo>
                  <a:cubicBezTo>
                    <a:pt x="1477" y="4619"/>
                    <a:pt x="2822" y="4000"/>
                    <a:pt x="4227" y="3881"/>
                  </a:cubicBezTo>
                  <a:lnTo>
                    <a:pt x="4882" y="3821"/>
                  </a:lnTo>
                  <a:close/>
                  <a:moveTo>
                    <a:pt x="2894" y="6297"/>
                  </a:moveTo>
                  <a:lnTo>
                    <a:pt x="3811" y="7226"/>
                  </a:lnTo>
                  <a:lnTo>
                    <a:pt x="3477" y="7571"/>
                  </a:lnTo>
                  <a:lnTo>
                    <a:pt x="2549" y="6643"/>
                  </a:lnTo>
                  <a:lnTo>
                    <a:pt x="2894" y="6297"/>
                  </a:lnTo>
                  <a:close/>
                  <a:moveTo>
                    <a:pt x="2727" y="7333"/>
                  </a:moveTo>
                  <a:lnTo>
                    <a:pt x="3203" y="7810"/>
                  </a:lnTo>
                  <a:lnTo>
                    <a:pt x="2799" y="8226"/>
                  </a:lnTo>
                  <a:cubicBezTo>
                    <a:pt x="2787" y="8238"/>
                    <a:pt x="2763" y="8262"/>
                    <a:pt x="2739" y="8298"/>
                  </a:cubicBezTo>
                  <a:lnTo>
                    <a:pt x="2310" y="7869"/>
                  </a:lnTo>
                  <a:cubicBezTo>
                    <a:pt x="2287" y="7833"/>
                    <a:pt x="2287" y="7774"/>
                    <a:pt x="2310" y="7750"/>
                  </a:cubicBezTo>
                  <a:lnTo>
                    <a:pt x="2727" y="7333"/>
                  </a:lnTo>
                  <a:close/>
                  <a:moveTo>
                    <a:pt x="9311" y="916"/>
                  </a:moveTo>
                  <a:lnTo>
                    <a:pt x="10740" y="2345"/>
                  </a:lnTo>
                  <a:lnTo>
                    <a:pt x="10299" y="3821"/>
                  </a:lnTo>
                  <a:lnTo>
                    <a:pt x="5597" y="8524"/>
                  </a:lnTo>
                  <a:lnTo>
                    <a:pt x="4680" y="7595"/>
                  </a:lnTo>
                  <a:lnTo>
                    <a:pt x="6823" y="5452"/>
                  </a:lnTo>
                  <a:cubicBezTo>
                    <a:pt x="6966" y="5309"/>
                    <a:pt x="7001" y="5035"/>
                    <a:pt x="6811" y="4833"/>
                  </a:cubicBezTo>
                  <a:cubicBezTo>
                    <a:pt x="6728" y="4750"/>
                    <a:pt x="6617" y="4708"/>
                    <a:pt x="6506" y="4708"/>
                  </a:cubicBezTo>
                  <a:cubicBezTo>
                    <a:pt x="6394" y="4708"/>
                    <a:pt x="6281" y="4750"/>
                    <a:pt x="6192" y="4833"/>
                  </a:cubicBezTo>
                  <a:lnTo>
                    <a:pt x="4049" y="6976"/>
                  </a:lnTo>
                  <a:lnTo>
                    <a:pt x="3132" y="6047"/>
                  </a:lnTo>
                  <a:lnTo>
                    <a:pt x="7835" y="1344"/>
                  </a:lnTo>
                  <a:lnTo>
                    <a:pt x="9311" y="916"/>
                  </a:lnTo>
                  <a:close/>
                  <a:moveTo>
                    <a:pt x="6495" y="5047"/>
                  </a:moveTo>
                  <a:cubicBezTo>
                    <a:pt x="6522" y="5047"/>
                    <a:pt x="6549" y="5059"/>
                    <a:pt x="6573" y="5083"/>
                  </a:cubicBezTo>
                  <a:cubicBezTo>
                    <a:pt x="6609" y="5131"/>
                    <a:pt x="6609" y="5178"/>
                    <a:pt x="6573" y="5226"/>
                  </a:cubicBezTo>
                  <a:lnTo>
                    <a:pt x="4311" y="7488"/>
                  </a:lnTo>
                  <a:lnTo>
                    <a:pt x="3203" y="8595"/>
                  </a:lnTo>
                  <a:cubicBezTo>
                    <a:pt x="3180" y="8619"/>
                    <a:pt x="3153" y="8631"/>
                    <a:pt x="3127" y="8631"/>
                  </a:cubicBezTo>
                  <a:cubicBezTo>
                    <a:pt x="3102" y="8631"/>
                    <a:pt x="3078" y="8619"/>
                    <a:pt x="3060" y="8595"/>
                  </a:cubicBezTo>
                  <a:cubicBezTo>
                    <a:pt x="3013" y="8548"/>
                    <a:pt x="3013" y="8488"/>
                    <a:pt x="3060" y="8441"/>
                  </a:cubicBezTo>
                  <a:lnTo>
                    <a:pt x="6418" y="5083"/>
                  </a:lnTo>
                  <a:cubicBezTo>
                    <a:pt x="6442" y="5059"/>
                    <a:pt x="6469" y="5047"/>
                    <a:pt x="6495" y="5047"/>
                  </a:cubicBezTo>
                  <a:close/>
                  <a:moveTo>
                    <a:pt x="4430" y="7857"/>
                  </a:moveTo>
                  <a:lnTo>
                    <a:pt x="5346" y="8786"/>
                  </a:lnTo>
                  <a:lnTo>
                    <a:pt x="5001" y="9119"/>
                  </a:lnTo>
                  <a:lnTo>
                    <a:pt x="4989" y="9119"/>
                  </a:lnTo>
                  <a:lnTo>
                    <a:pt x="4084" y="8202"/>
                  </a:lnTo>
                  <a:lnTo>
                    <a:pt x="4430" y="7857"/>
                  </a:lnTo>
                  <a:close/>
                  <a:moveTo>
                    <a:pt x="3846" y="8429"/>
                  </a:moveTo>
                  <a:lnTo>
                    <a:pt x="4323" y="8905"/>
                  </a:lnTo>
                  <a:lnTo>
                    <a:pt x="3906" y="9322"/>
                  </a:lnTo>
                  <a:cubicBezTo>
                    <a:pt x="3894" y="9334"/>
                    <a:pt x="3858" y="9357"/>
                    <a:pt x="3846" y="9357"/>
                  </a:cubicBezTo>
                  <a:cubicBezTo>
                    <a:pt x="3834" y="9357"/>
                    <a:pt x="3811" y="9357"/>
                    <a:pt x="3787" y="9322"/>
                  </a:cubicBezTo>
                  <a:lnTo>
                    <a:pt x="3358" y="8905"/>
                  </a:lnTo>
                  <a:cubicBezTo>
                    <a:pt x="3382" y="8893"/>
                    <a:pt x="3394" y="8881"/>
                    <a:pt x="3430" y="8845"/>
                  </a:cubicBezTo>
                  <a:lnTo>
                    <a:pt x="3846" y="8429"/>
                  </a:lnTo>
                  <a:close/>
                  <a:moveTo>
                    <a:pt x="11322" y="1"/>
                  </a:moveTo>
                  <a:cubicBezTo>
                    <a:pt x="11295" y="1"/>
                    <a:pt x="11267" y="4"/>
                    <a:pt x="11240" y="11"/>
                  </a:cubicBezTo>
                  <a:cubicBezTo>
                    <a:pt x="10514" y="213"/>
                    <a:pt x="8394" y="844"/>
                    <a:pt x="7704" y="1035"/>
                  </a:cubicBezTo>
                  <a:cubicBezTo>
                    <a:pt x="7668" y="1047"/>
                    <a:pt x="7656" y="1059"/>
                    <a:pt x="7621" y="1083"/>
                  </a:cubicBezTo>
                  <a:lnTo>
                    <a:pt x="5263" y="3440"/>
                  </a:lnTo>
                  <a:lnTo>
                    <a:pt x="4203" y="3535"/>
                  </a:lnTo>
                  <a:cubicBezTo>
                    <a:pt x="2703" y="3654"/>
                    <a:pt x="1286" y="4321"/>
                    <a:pt x="227" y="5381"/>
                  </a:cubicBezTo>
                  <a:cubicBezTo>
                    <a:pt x="1" y="5595"/>
                    <a:pt x="143" y="5988"/>
                    <a:pt x="465" y="6024"/>
                  </a:cubicBezTo>
                  <a:lnTo>
                    <a:pt x="2525" y="6190"/>
                  </a:lnTo>
                  <a:lnTo>
                    <a:pt x="2310" y="6405"/>
                  </a:lnTo>
                  <a:cubicBezTo>
                    <a:pt x="2179" y="6536"/>
                    <a:pt x="2179" y="6750"/>
                    <a:pt x="2310" y="6881"/>
                  </a:cubicBezTo>
                  <a:lnTo>
                    <a:pt x="2525" y="7083"/>
                  </a:lnTo>
                  <a:lnTo>
                    <a:pt x="2108" y="7500"/>
                  </a:lnTo>
                  <a:cubicBezTo>
                    <a:pt x="1941" y="7667"/>
                    <a:pt x="1941" y="7941"/>
                    <a:pt x="2108" y="8095"/>
                  </a:cubicBezTo>
                  <a:lnTo>
                    <a:pt x="3561" y="9560"/>
                  </a:lnTo>
                  <a:cubicBezTo>
                    <a:pt x="3644" y="9643"/>
                    <a:pt x="3751" y="9685"/>
                    <a:pt x="3858" y="9685"/>
                  </a:cubicBezTo>
                  <a:cubicBezTo>
                    <a:pt x="3965" y="9685"/>
                    <a:pt x="4073" y="9643"/>
                    <a:pt x="4156" y="9560"/>
                  </a:cubicBezTo>
                  <a:lnTo>
                    <a:pt x="4573" y="9143"/>
                  </a:lnTo>
                  <a:lnTo>
                    <a:pt x="4763" y="9334"/>
                  </a:lnTo>
                  <a:cubicBezTo>
                    <a:pt x="4835" y="9399"/>
                    <a:pt x="4924" y="9432"/>
                    <a:pt x="5015" y="9432"/>
                  </a:cubicBezTo>
                  <a:cubicBezTo>
                    <a:pt x="5105" y="9432"/>
                    <a:pt x="5198" y="9399"/>
                    <a:pt x="5275" y="9334"/>
                  </a:cubicBezTo>
                  <a:lnTo>
                    <a:pt x="5477" y="9131"/>
                  </a:lnTo>
                  <a:lnTo>
                    <a:pt x="5656" y="11179"/>
                  </a:lnTo>
                  <a:cubicBezTo>
                    <a:pt x="5680" y="11334"/>
                    <a:pt x="5763" y="11453"/>
                    <a:pt x="5894" y="11500"/>
                  </a:cubicBezTo>
                  <a:cubicBezTo>
                    <a:pt x="5935" y="11511"/>
                    <a:pt x="5975" y="11516"/>
                    <a:pt x="6015" y="11516"/>
                  </a:cubicBezTo>
                  <a:cubicBezTo>
                    <a:pt x="6115" y="11516"/>
                    <a:pt x="6210" y="11482"/>
                    <a:pt x="6287" y="11405"/>
                  </a:cubicBezTo>
                  <a:cubicBezTo>
                    <a:pt x="6942" y="10750"/>
                    <a:pt x="7430" y="9977"/>
                    <a:pt x="7763" y="9119"/>
                  </a:cubicBezTo>
                  <a:cubicBezTo>
                    <a:pt x="7787" y="9024"/>
                    <a:pt x="7740" y="8941"/>
                    <a:pt x="7656" y="8893"/>
                  </a:cubicBezTo>
                  <a:cubicBezTo>
                    <a:pt x="7635" y="8885"/>
                    <a:pt x="7614" y="8881"/>
                    <a:pt x="7594" y="8881"/>
                  </a:cubicBezTo>
                  <a:cubicBezTo>
                    <a:pt x="7525" y="8881"/>
                    <a:pt x="7467" y="8926"/>
                    <a:pt x="7430" y="9000"/>
                  </a:cubicBezTo>
                  <a:cubicBezTo>
                    <a:pt x="7132" y="9810"/>
                    <a:pt x="6656" y="10560"/>
                    <a:pt x="6037" y="11167"/>
                  </a:cubicBezTo>
                  <a:cubicBezTo>
                    <a:pt x="6027" y="11172"/>
                    <a:pt x="6015" y="11175"/>
                    <a:pt x="6005" y="11175"/>
                  </a:cubicBezTo>
                  <a:cubicBezTo>
                    <a:pt x="5990" y="11175"/>
                    <a:pt x="5978" y="11169"/>
                    <a:pt x="5978" y="11155"/>
                  </a:cubicBezTo>
                  <a:lnTo>
                    <a:pt x="5763" y="8822"/>
                  </a:lnTo>
                  <a:lnTo>
                    <a:pt x="7835" y="6750"/>
                  </a:lnTo>
                  <a:lnTo>
                    <a:pt x="7835" y="6750"/>
                  </a:lnTo>
                  <a:cubicBezTo>
                    <a:pt x="7763" y="7583"/>
                    <a:pt x="7740" y="7810"/>
                    <a:pt x="7656" y="8238"/>
                  </a:cubicBezTo>
                  <a:cubicBezTo>
                    <a:pt x="7644" y="8322"/>
                    <a:pt x="7680" y="8417"/>
                    <a:pt x="7787" y="8441"/>
                  </a:cubicBezTo>
                  <a:cubicBezTo>
                    <a:pt x="7803" y="8445"/>
                    <a:pt x="7819" y="8447"/>
                    <a:pt x="7834" y="8447"/>
                  </a:cubicBezTo>
                  <a:cubicBezTo>
                    <a:pt x="7909" y="8447"/>
                    <a:pt x="7972" y="8399"/>
                    <a:pt x="8002" y="8310"/>
                  </a:cubicBezTo>
                  <a:cubicBezTo>
                    <a:pt x="8121" y="7786"/>
                    <a:pt x="8121" y="7548"/>
                    <a:pt x="8216" y="6393"/>
                  </a:cubicBezTo>
                  <a:lnTo>
                    <a:pt x="10585" y="4023"/>
                  </a:lnTo>
                  <a:cubicBezTo>
                    <a:pt x="10597" y="4011"/>
                    <a:pt x="10621" y="3976"/>
                    <a:pt x="10633" y="3952"/>
                  </a:cubicBezTo>
                  <a:lnTo>
                    <a:pt x="11109" y="2345"/>
                  </a:lnTo>
                  <a:lnTo>
                    <a:pt x="11669" y="404"/>
                  </a:lnTo>
                  <a:cubicBezTo>
                    <a:pt x="11711" y="193"/>
                    <a:pt x="11529" y="1"/>
                    <a:pt x="1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1489;p137"/>
            <p:cNvSpPr/>
            <p:nvPr/>
          </p:nvSpPr>
          <p:spPr>
            <a:xfrm>
              <a:off x="1070396" y="2832057"/>
              <a:ext cx="90406" cy="69035"/>
            </a:xfrm>
            <a:custGeom>
              <a:avLst/>
              <a:gdLst/>
              <a:ahLst/>
              <a:cxnLst/>
              <a:rect l="l" t="t" r="r" b="b"/>
              <a:pathLst>
                <a:path w="2847" h="2174" extrusionOk="0">
                  <a:moveTo>
                    <a:pt x="1730" y="0"/>
                  </a:moveTo>
                  <a:cubicBezTo>
                    <a:pt x="1668" y="0"/>
                    <a:pt x="1610" y="44"/>
                    <a:pt x="1584" y="114"/>
                  </a:cubicBezTo>
                  <a:cubicBezTo>
                    <a:pt x="1537" y="197"/>
                    <a:pt x="1584" y="293"/>
                    <a:pt x="1668" y="328"/>
                  </a:cubicBezTo>
                  <a:cubicBezTo>
                    <a:pt x="2179" y="554"/>
                    <a:pt x="2299" y="1221"/>
                    <a:pt x="1906" y="1614"/>
                  </a:cubicBezTo>
                  <a:cubicBezTo>
                    <a:pt x="1751" y="1769"/>
                    <a:pt x="1551" y="1846"/>
                    <a:pt x="1350" y="1846"/>
                  </a:cubicBezTo>
                  <a:cubicBezTo>
                    <a:pt x="1150" y="1846"/>
                    <a:pt x="947" y="1769"/>
                    <a:pt x="786" y="1614"/>
                  </a:cubicBezTo>
                  <a:cubicBezTo>
                    <a:pt x="405" y="1221"/>
                    <a:pt x="525" y="566"/>
                    <a:pt x="1025" y="328"/>
                  </a:cubicBezTo>
                  <a:cubicBezTo>
                    <a:pt x="1120" y="293"/>
                    <a:pt x="1144" y="197"/>
                    <a:pt x="1120" y="114"/>
                  </a:cubicBezTo>
                  <a:cubicBezTo>
                    <a:pt x="1083" y="41"/>
                    <a:pt x="1019" y="10"/>
                    <a:pt x="954" y="10"/>
                  </a:cubicBezTo>
                  <a:cubicBezTo>
                    <a:pt x="934" y="10"/>
                    <a:pt x="913" y="13"/>
                    <a:pt x="894" y="19"/>
                  </a:cubicBezTo>
                  <a:cubicBezTo>
                    <a:pt x="179" y="352"/>
                    <a:pt x="1" y="1281"/>
                    <a:pt x="572" y="1852"/>
                  </a:cubicBezTo>
                  <a:cubicBezTo>
                    <a:pt x="786" y="2078"/>
                    <a:pt x="1072" y="2174"/>
                    <a:pt x="1370" y="2174"/>
                  </a:cubicBezTo>
                  <a:cubicBezTo>
                    <a:pt x="2334" y="2162"/>
                    <a:pt x="2846" y="947"/>
                    <a:pt x="2132" y="245"/>
                  </a:cubicBezTo>
                  <a:cubicBezTo>
                    <a:pt x="2037" y="150"/>
                    <a:pt x="1918" y="66"/>
                    <a:pt x="1798" y="19"/>
                  </a:cubicBezTo>
                  <a:cubicBezTo>
                    <a:pt x="1776" y="6"/>
                    <a:pt x="1753" y="0"/>
                    <a:pt x="173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 name="TextBox 29"/>
          <p:cNvSpPr txBox="1"/>
          <p:nvPr/>
        </p:nvSpPr>
        <p:spPr>
          <a:xfrm>
            <a:off x="720000" y="973161"/>
            <a:ext cx="7749540" cy="307777"/>
          </a:xfrm>
          <a:prstGeom prst="rect">
            <a:avLst/>
          </a:prstGeom>
          <a:noFill/>
        </p:spPr>
        <p:txBody>
          <a:bodyPr wrap="square" rtlCol="0">
            <a:spAutoFit/>
          </a:bodyPr>
          <a:lstStyle/>
          <a:p>
            <a:r>
              <a:rPr lang="vi-VN" dirty="0" smtClean="0">
                <a:solidFill>
                  <a:srgbClr val="002060"/>
                </a:solidFill>
                <a:latin typeface="Lexend Exa" panose="020B0604020202020204" charset="0"/>
              </a:rPr>
              <a:t>Kết luận và hướng phát triển</a:t>
            </a:r>
            <a:endParaRPr lang="vi-VN" dirty="0">
              <a:solidFill>
                <a:srgbClr val="002060"/>
              </a:solidFill>
              <a:latin typeface="Lexend Exa" panose="020B0604020202020204" charset="0"/>
            </a:endParaRPr>
          </a:p>
        </p:txBody>
      </p:sp>
      <p:sp>
        <p:nvSpPr>
          <p:cNvPr id="31" name="Google Shape;3404;p131"/>
          <p:cNvSpPr/>
          <p:nvPr/>
        </p:nvSpPr>
        <p:spPr>
          <a:xfrm>
            <a:off x="980985" y="1700904"/>
            <a:ext cx="81415"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00B0F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TextBox 31"/>
          <p:cNvSpPr txBox="1"/>
          <p:nvPr/>
        </p:nvSpPr>
        <p:spPr>
          <a:xfrm>
            <a:off x="1441360" y="1227022"/>
            <a:ext cx="7091239" cy="1024127"/>
          </a:xfrm>
          <a:prstGeom prst="rect">
            <a:avLst/>
          </a:prstGeom>
          <a:noFill/>
        </p:spPr>
        <p:txBody>
          <a:bodyPr wrap="square" rtlCol="0">
            <a:spAutoFit/>
          </a:bodyPr>
          <a:lstStyle/>
          <a:p>
            <a:pPr algn="just">
              <a:lnSpc>
                <a:spcPct val="150000"/>
              </a:lnSpc>
            </a:pPr>
            <a:r>
              <a:rPr lang="en-US" dirty="0" smtClean="0">
                <a:solidFill>
                  <a:srgbClr val="002060"/>
                </a:solidFill>
                <a:latin typeface="Lexend Exa" panose="020B0604020202020204" charset="0"/>
              </a:rPr>
              <a:t>Website </a:t>
            </a:r>
            <a:r>
              <a:rPr lang="vi-VN" dirty="0" smtClean="0">
                <a:solidFill>
                  <a:srgbClr val="002060"/>
                </a:solidFill>
                <a:latin typeface="Lexend Exa" panose="020B0604020202020204" charset="0"/>
              </a:rPr>
              <a:t>bán </a:t>
            </a:r>
            <a:r>
              <a:rPr lang="vi-VN" dirty="0">
                <a:solidFill>
                  <a:srgbClr val="002060"/>
                </a:solidFill>
                <a:latin typeface="Lexend Exa" panose="020B0604020202020204" charset="0"/>
              </a:rPr>
              <a:t>quần áo </a:t>
            </a:r>
            <a:r>
              <a:rPr lang="vi-VN" dirty="0" smtClean="0">
                <a:solidFill>
                  <a:srgbClr val="002060"/>
                </a:solidFill>
                <a:latin typeface="Lexend Exa" panose="020B0604020202020204" charset="0"/>
              </a:rPr>
              <a:t>AURA</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của</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em</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đã</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được</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hoàn</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thành</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phục</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vụ</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được</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cho</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người</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sử</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dụng</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Tuy</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nhiên</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hệ</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thống</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vẫn</a:t>
            </a:r>
            <a:r>
              <a:rPr lang="en-US" dirty="0" smtClean="0">
                <a:solidFill>
                  <a:srgbClr val="002060"/>
                </a:solidFill>
                <a:latin typeface="Lexend Exa" panose="020B0604020202020204" charset="0"/>
              </a:rPr>
              <a:t> c</a:t>
            </a:r>
            <a:r>
              <a:rPr lang="vi-VN" dirty="0" smtClean="0">
                <a:solidFill>
                  <a:srgbClr val="002060"/>
                </a:solidFill>
                <a:latin typeface="Lexend Exa" panose="020B0604020202020204" charset="0"/>
              </a:rPr>
              <a:t>hưa </a:t>
            </a:r>
            <a:r>
              <a:rPr lang="vi-VN" dirty="0">
                <a:solidFill>
                  <a:srgbClr val="002060"/>
                </a:solidFill>
                <a:latin typeface="Lexend Exa" panose="020B0604020202020204" charset="0"/>
              </a:rPr>
              <a:t>tối ưu được toàn bộ chức năng, một số lỗi vẫn có thể xảy ra.</a:t>
            </a:r>
            <a:r>
              <a:rPr lang="en-US" dirty="0" smtClean="0">
                <a:solidFill>
                  <a:srgbClr val="002060"/>
                </a:solidFill>
                <a:latin typeface="Lexend Exa" panose="020B0604020202020204" charset="0"/>
              </a:rPr>
              <a:t> </a:t>
            </a:r>
            <a:r>
              <a:rPr lang="vi-VN" dirty="0" smtClean="0">
                <a:solidFill>
                  <a:srgbClr val="002060"/>
                </a:solidFill>
                <a:latin typeface="Lexend Exa" panose="020B0604020202020204" charset="0"/>
              </a:rPr>
              <a:t> </a:t>
            </a:r>
            <a:endParaRPr lang="vi-VN" dirty="0">
              <a:solidFill>
                <a:srgbClr val="002060"/>
              </a:solidFill>
              <a:latin typeface="Lexend Exa" panose="020B0604020202020204" charset="0"/>
            </a:endParaRPr>
          </a:p>
        </p:txBody>
      </p:sp>
      <p:sp>
        <p:nvSpPr>
          <p:cNvPr id="33" name="Google Shape;3404;p131"/>
          <p:cNvSpPr/>
          <p:nvPr/>
        </p:nvSpPr>
        <p:spPr>
          <a:xfrm>
            <a:off x="972743" y="2721592"/>
            <a:ext cx="81415"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00B0F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TextBox 33"/>
          <p:cNvSpPr txBox="1"/>
          <p:nvPr/>
        </p:nvSpPr>
        <p:spPr>
          <a:xfrm>
            <a:off x="1441360" y="2333533"/>
            <a:ext cx="7028180" cy="1024127"/>
          </a:xfrm>
          <a:prstGeom prst="rect">
            <a:avLst/>
          </a:prstGeom>
          <a:noFill/>
        </p:spPr>
        <p:txBody>
          <a:bodyPr wrap="square" rtlCol="0">
            <a:spAutoFit/>
          </a:bodyPr>
          <a:lstStyle/>
          <a:p>
            <a:pPr lvl="0" algn="just">
              <a:lnSpc>
                <a:spcPct val="150000"/>
              </a:lnSpc>
            </a:pPr>
            <a:r>
              <a:rPr lang="en-US" dirty="0" smtClean="0">
                <a:solidFill>
                  <a:srgbClr val="002060"/>
                </a:solidFill>
                <a:latin typeface="Lexend Exa" panose="020B0604020202020204" charset="0"/>
              </a:rPr>
              <a:t>T</a:t>
            </a:r>
            <a:r>
              <a:rPr lang="vi-VN" dirty="0" smtClean="0">
                <a:solidFill>
                  <a:srgbClr val="002060"/>
                </a:solidFill>
                <a:latin typeface="Lexend Exa" panose="020B0604020202020204" charset="0"/>
              </a:rPr>
              <a:t>rong </a:t>
            </a:r>
            <a:r>
              <a:rPr lang="vi-VN" dirty="0">
                <a:solidFill>
                  <a:srgbClr val="002060"/>
                </a:solidFill>
                <a:latin typeface="Lexend Exa" panose="020B0604020202020204" charset="0"/>
              </a:rPr>
              <a:t>thời gian tới, em sẽ cố gắng khắc phục các hạn chế còn tồn đọng, những vấn đề chưa được giải quyết tốt, và bổ sung thêm một số chức năng mới cho hệ </a:t>
            </a:r>
            <a:r>
              <a:rPr lang="vi-VN" dirty="0" smtClean="0">
                <a:solidFill>
                  <a:srgbClr val="002060"/>
                </a:solidFill>
                <a:latin typeface="Lexend Exa" panose="020B0604020202020204" charset="0"/>
              </a:rPr>
              <a:t>thống</a:t>
            </a:r>
            <a:r>
              <a:rPr lang="en-US" dirty="0" smtClean="0">
                <a:solidFill>
                  <a:srgbClr val="002060"/>
                </a:solidFill>
                <a:latin typeface="Lexend Exa" panose="020B0604020202020204" charset="0"/>
              </a:rPr>
              <a:t>.</a:t>
            </a:r>
            <a:endParaRPr lang="vi-VN" dirty="0">
              <a:solidFill>
                <a:srgbClr val="002060"/>
              </a:solidFill>
              <a:latin typeface="Lexend Exa" panose="020B0604020202020204" charset="0"/>
            </a:endParaRPr>
          </a:p>
        </p:txBody>
      </p:sp>
      <p:sp>
        <p:nvSpPr>
          <p:cNvPr id="17" name="Google Shape;3404;p131"/>
          <p:cNvSpPr/>
          <p:nvPr/>
        </p:nvSpPr>
        <p:spPr>
          <a:xfrm>
            <a:off x="954351" y="4108367"/>
            <a:ext cx="81415"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00B0F0"/>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just" rtl="0">
              <a:spcBef>
                <a:spcPts val="0"/>
              </a:spcBef>
              <a:spcAft>
                <a:spcPts val="0"/>
              </a:spcAft>
              <a:buNone/>
            </a:pPr>
            <a:endParaRPr/>
          </a:p>
        </p:txBody>
      </p:sp>
      <p:sp>
        <p:nvSpPr>
          <p:cNvPr id="18" name="TextBox 17"/>
          <p:cNvSpPr txBox="1"/>
          <p:nvPr/>
        </p:nvSpPr>
        <p:spPr>
          <a:xfrm>
            <a:off x="1441360" y="3516622"/>
            <a:ext cx="7028180" cy="1384995"/>
          </a:xfrm>
          <a:prstGeom prst="rect">
            <a:avLst/>
          </a:prstGeom>
          <a:noFill/>
        </p:spPr>
        <p:txBody>
          <a:bodyPr wrap="square" rtlCol="0">
            <a:spAutoFit/>
          </a:bodyPr>
          <a:lstStyle/>
          <a:p>
            <a:pPr lvl="0" algn="just">
              <a:lnSpc>
                <a:spcPct val="150000"/>
              </a:lnSpc>
            </a:pPr>
            <a:r>
              <a:rPr lang="vi-VN" dirty="0">
                <a:solidFill>
                  <a:srgbClr val="002060"/>
                </a:solidFill>
                <a:latin typeface="Lexend Exa" panose="020B0604020202020204" charset="0"/>
              </a:rPr>
              <a:t>Bổ sung một số chức năng mới cho hệ thống: Thêm quyền dành cho khách </a:t>
            </a:r>
            <a:r>
              <a:rPr lang="vi-VN" dirty="0" smtClean="0">
                <a:solidFill>
                  <a:srgbClr val="002060"/>
                </a:solidFill>
                <a:latin typeface="Lexend Exa" panose="020B0604020202020204" charset="0"/>
              </a:rPr>
              <a:t>h</a:t>
            </a:r>
            <a:r>
              <a:rPr lang="en-US" dirty="0" err="1" smtClean="0">
                <a:solidFill>
                  <a:srgbClr val="002060"/>
                </a:solidFill>
                <a:latin typeface="Lexend Exa" panose="020B0604020202020204" charset="0"/>
              </a:rPr>
              <a:t>àng</a:t>
            </a:r>
            <a:r>
              <a:rPr lang="vi-VN" dirty="0" smtClean="0">
                <a:solidFill>
                  <a:srgbClr val="002060"/>
                </a:solidFill>
                <a:latin typeface="Lexend Exa" panose="020B0604020202020204" charset="0"/>
              </a:rPr>
              <a:t>, </a:t>
            </a:r>
            <a:r>
              <a:rPr lang="vi-VN" dirty="0">
                <a:solidFill>
                  <a:srgbClr val="002060"/>
                </a:solidFill>
                <a:latin typeface="Lexend Exa" panose="020B0604020202020204" charset="0"/>
              </a:rPr>
              <a:t>quản lý khách hàng, theo dõi đơn </a:t>
            </a:r>
            <a:r>
              <a:rPr lang="vi-VN" dirty="0" smtClean="0">
                <a:solidFill>
                  <a:srgbClr val="002060"/>
                </a:solidFill>
                <a:latin typeface="Lexend Exa" panose="020B0604020202020204" charset="0"/>
              </a:rPr>
              <a:t>h</a:t>
            </a:r>
            <a:r>
              <a:rPr lang="en-US" dirty="0" smtClean="0">
                <a:solidFill>
                  <a:srgbClr val="002060"/>
                </a:solidFill>
                <a:latin typeface="Lexend Exa" panose="020B0604020202020204" charset="0"/>
              </a:rPr>
              <a:t>à</a:t>
            </a:r>
            <a:r>
              <a:rPr lang="vi-VN" dirty="0" smtClean="0">
                <a:solidFill>
                  <a:srgbClr val="002060"/>
                </a:solidFill>
                <a:latin typeface="Lexend Exa" panose="020B0604020202020204" charset="0"/>
              </a:rPr>
              <a:t>ng</a:t>
            </a:r>
            <a:r>
              <a:rPr lang="en-US" dirty="0" smtClean="0">
                <a:solidFill>
                  <a:srgbClr val="002060"/>
                </a:solidFill>
                <a:latin typeface="Lexend Exa" panose="020B0604020202020204" charset="0"/>
              </a:rPr>
              <a:t>, </a:t>
            </a:r>
            <a:r>
              <a:rPr lang="vi-VN" dirty="0" smtClean="0">
                <a:solidFill>
                  <a:srgbClr val="002060"/>
                </a:solidFill>
                <a:latin typeface="Lexend Exa" panose="020B0604020202020204" charset="0"/>
              </a:rPr>
              <a:t>khách </a:t>
            </a:r>
            <a:r>
              <a:rPr lang="vi-VN" dirty="0">
                <a:solidFill>
                  <a:srgbClr val="002060"/>
                </a:solidFill>
                <a:latin typeface="Lexend Exa" panose="020B0604020202020204" charset="0"/>
              </a:rPr>
              <a:t>hàng có thể theo dõi được trạng thái đơn hàng thông qua việc đăng nhập vào website…</a:t>
            </a:r>
          </a:p>
        </p:txBody>
      </p:sp>
      <p:sp>
        <p:nvSpPr>
          <p:cNvPr id="19" name="Oval 18"/>
          <p:cNvSpPr/>
          <p:nvPr/>
        </p:nvSpPr>
        <p:spPr>
          <a:xfrm>
            <a:off x="8332729" y="4681556"/>
            <a:ext cx="616324"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solidFill>
                  <a:schemeClr val="bg2"/>
                </a:solidFill>
                <a:latin typeface="Lexend Exa" panose="020B0604020202020204" charset="0"/>
              </a:rPr>
              <a:t>16</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3898934169"/>
      </p:ext>
    </p:extLst>
  </p:cSld>
  <p:clrMapOvr>
    <a:masterClrMapping/>
  </p:clrMapOvr>
  <p:transition spd="slow">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35"/>
        <p:cNvGrpSpPr/>
        <p:nvPr/>
      </p:nvGrpSpPr>
      <p:grpSpPr>
        <a:xfrm>
          <a:off x="0" y="0"/>
          <a:ext cx="0" cy="0"/>
          <a:chOff x="0" y="0"/>
          <a:chExt cx="0" cy="0"/>
        </a:xfrm>
      </p:grpSpPr>
      <p:sp>
        <p:nvSpPr>
          <p:cNvPr id="2436" name="Google Shape;2436;p118"/>
          <p:cNvSpPr txBox="1">
            <a:spLocks noGrp="1"/>
          </p:cNvSpPr>
          <p:nvPr>
            <p:ph type="ctrTitle"/>
          </p:nvPr>
        </p:nvSpPr>
        <p:spPr>
          <a:xfrm>
            <a:off x="710109" y="869795"/>
            <a:ext cx="3819472" cy="174417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solidFill>
                  <a:srgbClr val="00B0F0"/>
                </a:solidFill>
              </a:rPr>
              <a:t>THANK YOU!</a:t>
            </a:r>
            <a:endParaRPr dirty="0">
              <a:solidFill>
                <a:srgbClr val="00B0F0"/>
              </a:solidFill>
            </a:endParaRPr>
          </a:p>
        </p:txBody>
      </p:sp>
      <p:sp>
        <p:nvSpPr>
          <p:cNvPr id="2438" name="Google Shape;2438;p118"/>
          <p:cNvSpPr txBox="1">
            <a:spLocks noGrp="1"/>
          </p:cNvSpPr>
          <p:nvPr>
            <p:ph type="subTitle" idx="2"/>
          </p:nvPr>
        </p:nvSpPr>
        <p:spPr>
          <a:xfrm>
            <a:off x="548640" y="2709640"/>
            <a:ext cx="4196615" cy="474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smtClean="0">
                <a:solidFill>
                  <a:srgbClr val="002060"/>
                </a:solidFill>
              </a:rPr>
              <a:t>Em</a:t>
            </a:r>
            <a:r>
              <a:rPr lang="en-US" dirty="0" smtClean="0">
                <a:solidFill>
                  <a:srgbClr val="002060"/>
                </a:solidFill>
              </a:rPr>
              <a:t> </a:t>
            </a:r>
            <a:r>
              <a:rPr lang="en-US" dirty="0" err="1" smtClean="0">
                <a:solidFill>
                  <a:srgbClr val="002060"/>
                </a:solidFill>
              </a:rPr>
              <a:t>xin</a:t>
            </a:r>
            <a:r>
              <a:rPr lang="en-US" dirty="0" smtClean="0">
                <a:solidFill>
                  <a:srgbClr val="002060"/>
                </a:solidFill>
              </a:rPr>
              <a:t> </a:t>
            </a:r>
            <a:r>
              <a:rPr lang="en-US" dirty="0" err="1" smtClean="0">
                <a:solidFill>
                  <a:srgbClr val="002060"/>
                </a:solidFill>
              </a:rPr>
              <a:t>chân</a:t>
            </a:r>
            <a:r>
              <a:rPr lang="en-US" dirty="0" smtClean="0">
                <a:solidFill>
                  <a:srgbClr val="002060"/>
                </a:solidFill>
              </a:rPr>
              <a:t> </a:t>
            </a:r>
            <a:r>
              <a:rPr lang="en-US" dirty="0" err="1" smtClean="0">
                <a:solidFill>
                  <a:srgbClr val="002060"/>
                </a:solidFill>
              </a:rPr>
              <a:t>thành</a:t>
            </a:r>
            <a:r>
              <a:rPr lang="en-US" dirty="0" smtClean="0">
                <a:solidFill>
                  <a:srgbClr val="002060"/>
                </a:solidFill>
              </a:rPr>
              <a:t>! C</a:t>
            </a:r>
            <a:r>
              <a:rPr lang="vi-VN" dirty="0" smtClean="0">
                <a:solidFill>
                  <a:srgbClr val="002060"/>
                </a:solidFill>
              </a:rPr>
              <a:t>ảm ơn </a:t>
            </a:r>
            <a:r>
              <a:rPr lang="en-US" dirty="0" err="1" smtClean="0">
                <a:solidFill>
                  <a:srgbClr val="002060"/>
                </a:solidFill>
              </a:rPr>
              <a:t>các</a:t>
            </a:r>
            <a:r>
              <a:rPr lang="en-US" dirty="0" smtClean="0">
                <a:solidFill>
                  <a:srgbClr val="002060"/>
                </a:solidFill>
              </a:rPr>
              <a:t> </a:t>
            </a:r>
            <a:r>
              <a:rPr lang="vi-VN" dirty="0" smtClean="0">
                <a:solidFill>
                  <a:srgbClr val="002060"/>
                </a:solidFill>
              </a:rPr>
              <a:t>thầy</a:t>
            </a:r>
            <a:r>
              <a:rPr lang="en-US" dirty="0" smtClean="0">
                <a:solidFill>
                  <a:srgbClr val="002060"/>
                </a:solidFill>
              </a:rPr>
              <a:t> </a:t>
            </a:r>
            <a:r>
              <a:rPr lang="en-US" dirty="0" err="1" smtClean="0">
                <a:solidFill>
                  <a:srgbClr val="002060"/>
                </a:solidFill>
              </a:rPr>
              <a:t>các</a:t>
            </a:r>
            <a:r>
              <a:rPr lang="en-US" dirty="0" smtClean="0">
                <a:solidFill>
                  <a:srgbClr val="002060"/>
                </a:solidFill>
              </a:rPr>
              <a:t> </a:t>
            </a:r>
            <a:r>
              <a:rPr lang="vi-VN" dirty="0" smtClean="0">
                <a:solidFill>
                  <a:srgbClr val="002060"/>
                </a:solidFill>
              </a:rPr>
              <a:t>cô và các bạn đã lắng nghe</a:t>
            </a:r>
            <a:r>
              <a:rPr lang="en-US" dirty="0" smtClean="0">
                <a:solidFill>
                  <a:srgbClr val="002060"/>
                </a:solidFill>
              </a:rPr>
              <a:t> </a:t>
            </a:r>
            <a:r>
              <a:rPr lang="en-US" dirty="0" err="1" smtClean="0">
                <a:solidFill>
                  <a:srgbClr val="002060"/>
                </a:solidFill>
              </a:rPr>
              <a:t>bài</a:t>
            </a:r>
            <a:r>
              <a:rPr lang="en-US" dirty="0" smtClean="0">
                <a:solidFill>
                  <a:srgbClr val="002060"/>
                </a:solidFill>
              </a:rPr>
              <a:t> </a:t>
            </a:r>
            <a:r>
              <a:rPr lang="en-US" dirty="0" err="1" smtClean="0">
                <a:solidFill>
                  <a:srgbClr val="002060"/>
                </a:solidFill>
              </a:rPr>
              <a:t>thuyết</a:t>
            </a:r>
            <a:r>
              <a:rPr lang="en-US" dirty="0" smtClean="0">
                <a:solidFill>
                  <a:srgbClr val="002060"/>
                </a:solidFill>
              </a:rPr>
              <a:t> </a:t>
            </a:r>
            <a:r>
              <a:rPr lang="en-US" dirty="0" err="1" smtClean="0">
                <a:solidFill>
                  <a:srgbClr val="002060"/>
                </a:solidFill>
              </a:rPr>
              <a:t>trình</a:t>
            </a:r>
            <a:r>
              <a:rPr lang="en-US" dirty="0" smtClean="0">
                <a:solidFill>
                  <a:srgbClr val="002060"/>
                </a:solidFill>
              </a:rPr>
              <a:t> </a:t>
            </a:r>
            <a:r>
              <a:rPr lang="en-US" dirty="0" err="1" smtClean="0">
                <a:solidFill>
                  <a:srgbClr val="002060"/>
                </a:solidFill>
              </a:rPr>
              <a:t>của</a:t>
            </a:r>
            <a:r>
              <a:rPr lang="en-US" dirty="0" smtClean="0">
                <a:solidFill>
                  <a:srgbClr val="002060"/>
                </a:solidFill>
              </a:rPr>
              <a:t> </a:t>
            </a:r>
            <a:r>
              <a:rPr lang="en-US" dirty="0" err="1" smtClean="0">
                <a:solidFill>
                  <a:srgbClr val="002060"/>
                </a:solidFill>
              </a:rPr>
              <a:t>em</a:t>
            </a:r>
            <a:r>
              <a:rPr lang="en-US" dirty="0" smtClean="0">
                <a:solidFill>
                  <a:srgbClr val="002060"/>
                </a:solidFill>
              </a:rPr>
              <a:t>!</a:t>
            </a:r>
            <a:endParaRPr dirty="0">
              <a:solidFill>
                <a:srgbClr val="002060"/>
              </a:solidFill>
            </a:endParaRPr>
          </a:p>
        </p:txBody>
      </p:sp>
      <p:cxnSp>
        <p:nvCxnSpPr>
          <p:cNvPr id="2439" name="Google Shape;2439;p118"/>
          <p:cNvCxnSpPr/>
          <p:nvPr/>
        </p:nvCxnSpPr>
        <p:spPr>
          <a:xfrm>
            <a:off x="1692759" y="3473162"/>
            <a:ext cx="1560300" cy="0"/>
          </a:xfrm>
          <a:prstGeom prst="straightConnector1">
            <a:avLst/>
          </a:prstGeom>
          <a:noFill/>
          <a:ln w="19050" cap="flat" cmpd="sng">
            <a:solidFill>
              <a:schemeClr val="dk1"/>
            </a:solidFill>
            <a:prstDash val="solid"/>
            <a:round/>
            <a:headEnd type="none" w="med" len="med"/>
            <a:tailEnd type="none" w="med" len="med"/>
          </a:ln>
        </p:spPr>
      </p:cxnSp>
      <p:pic>
        <p:nvPicPr>
          <p:cNvPr id="2455" name="Google Shape;2455;p118"/>
          <p:cNvPicPr preferRelativeResize="0"/>
          <p:nvPr/>
        </p:nvPicPr>
        <p:blipFill>
          <a:blip r:embed="rId3">
            <a:extLst>
              <a:ext uri="{28A0092B-C50C-407E-A947-70E740481C1C}">
                <a14:useLocalDpi xmlns:a14="http://schemas.microsoft.com/office/drawing/2010/main" val="0"/>
              </a:ext>
            </a:extLst>
          </a:blip>
          <a:stretch>
            <a:fillRect/>
          </a:stretch>
        </p:blipFill>
        <p:spPr>
          <a:xfrm>
            <a:off x="5408645" y="616016"/>
            <a:ext cx="3226008" cy="4376335"/>
          </a:xfrm>
          <a:prstGeom prst="rect">
            <a:avLst/>
          </a:prstGeom>
          <a:noFill/>
          <a:ln>
            <a:noFill/>
          </a:ln>
        </p:spPr>
      </p:pic>
      <p:sp>
        <p:nvSpPr>
          <p:cNvPr id="2456" name="Google Shape;2456;p118"/>
          <p:cNvSpPr/>
          <p:nvPr/>
        </p:nvSpPr>
        <p:spPr>
          <a:xfrm>
            <a:off x="6148350" y="997470"/>
            <a:ext cx="2020290" cy="2782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18"/>
          <p:cNvSpPr txBox="1">
            <a:spLocks noGrp="1"/>
          </p:cNvSpPr>
          <p:nvPr>
            <p:ph type="subTitle" idx="2"/>
          </p:nvPr>
        </p:nvSpPr>
        <p:spPr>
          <a:xfrm>
            <a:off x="6289288" y="1694985"/>
            <a:ext cx="1613209" cy="162971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2200" dirty="0" smtClean="0">
                <a:solidFill>
                  <a:schemeClr val="lt1"/>
                </a:solidFill>
              </a:rPr>
              <a:t>AURA STORE</a:t>
            </a:r>
            <a:endParaRPr sz="2200" dirty="0">
              <a:solidFill>
                <a:schemeClr val="lt1"/>
              </a:solidFill>
            </a:endParaRPr>
          </a:p>
        </p:txBody>
      </p:sp>
      <p:cxnSp>
        <p:nvCxnSpPr>
          <p:cNvPr id="2458" name="Google Shape;2458;p118"/>
          <p:cNvCxnSpPr/>
          <p:nvPr/>
        </p:nvCxnSpPr>
        <p:spPr>
          <a:xfrm>
            <a:off x="703381" y="541300"/>
            <a:ext cx="3749100" cy="0"/>
          </a:xfrm>
          <a:prstGeom prst="straightConnector1">
            <a:avLst/>
          </a:prstGeom>
          <a:noFill/>
          <a:ln w="19050" cap="flat" cmpd="sng">
            <a:solidFill>
              <a:schemeClr val="dk1"/>
            </a:solidFill>
            <a:prstDash val="solid"/>
            <a:round/>
            <a:headEnd type="none" w="med" len="med"/>
            <a:tailEnd type="none" w="med" len="med"/>
          </a:ln>
        </p:spPr>
      </p:cxnSp>
      <p:cxnSp>
        <p:nvCxnSpPr>
          <p:cNvPr id="2459" name="Google Shape;2459;p118"/>
          <p:cNvCxnSpPr/>
          <p:nvPr/>
        </p:nvCxnSpPr>
        <p:spPr>
          <a:xfrm>
            <a:off x="703381" y="4603500"/>
            <a:ext cx="3826200" cy="0"/>
          </a:xfrm>
          <a:prstGeom prst="straightConnector1">
            <a:avLst/>
          </a:prstGeom>
          <a:noFill/>
          <a:ln w="19050" cap="flat" cmpd="sng">
            <a:solidFill>
              <a:schemeClr val="dk1"/>
            </a:solidFill>
            <a:prstDash val="solid"/>
            <a:round/>
            <a:headEnd type="none" w="med" len="med"/>
            <a:tailEnd type="none" w="med" len="med"/>
          </a:ln>
        </p:spPr>
      </p:cxnSp>
      <p:pic>
        <p:nvPicPr>
          <p:cNvPr id="2" name="Picture 1"/>
          <p:cNvPicPr>
            <a:picLocks noChangeAspect="1"/>
          </p:cNvPicPr>
          <p:nvPr/>
        </p:nvPicPr>
        <p:blipFill>
          <a:blip r:embed="rId4"/>
          <a:stretch>
            <a:fillRect/>
          </a:stretch>
        </p:blipFill>
        <p:spPr>
          <a:xfrm>
            <a:off x="682094" y="3505824"/>
            <a:ext cx="3868774" cy="704582"/>
          </a:xfrm>
          <a:prstGeom prst="rect">
            <a:avLst/>
          </a:prstGeom>
        </p:spPr>
      </p:pic>
      <p:pic>
        <p:nvPicPr>
          <p:cNvPr id="32" name="Picture 31"/>
          <p:cNvPicPr>
            <a:picLocks noChangeAspect="1"/>
          </p:cNvPicPr>
          <p:nvPr/>
        </p:nvPicPr>
        <p:blipFill>
          <a:blip r:embed="rId5"/>
          <a:stretch>
            <a:fillRect/>
          </a:stretch>
        </p:blipFill>
        <p:spPr>
          <a:xfrm>
            <a:off x="2105270" y="3577334"/>
            <a:ext cx="816918" cy="369477"/>
          </a:xfrm>
          <a:prstGeom prst="rect">
            <a:avLst/>
          </a:prstGeom>
        </p:spPr>
      </p:pic>
      <p:sp>
        <p:nvSpPr>
          <p:cNvPr id="3" name="Heart 2"/>
          <p:cNvSpPr/>
          <p:nvPr/>
        </p:nvSpPr>
        <p:spPr>
          <a:xfrm>
            <a:off x="1270245" y="4079515"/>
            <a:ext cx="299887" cy="268613"/>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Heart 33"/>
          <p:cNvSpPr/>
          <p:nvPr/>
        </p:nvSpPr>
        <p:spPr>
          <a:xfrm>
            <a:off x="2363786" y="4079515"/>
            <a:ext cx="299887" cy="268613"/>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Heart 34"/>
          <p:cNvSpPr/>
          <p:nvPr/>
        </p:nvSpPr>
        <p:spPr>
          <a:xfrm>
            <a:off x="3521450" y="4076099"/>
            <a:ext cx="299887" cy="268613"/>
          </a:xfrm>
          <a:prstGeom prst="hear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ransition spd="slow">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1"/>
        <p:cNvGrpSpPr/>
        <p:nvPr/>
      </p:nvGrpSpPr>
      <p:grpSpPr>
        <a:xfrm>
          <a:off x="0" y="0"/>
          <a:ext cx="0" cy="0"/>
          <a:chOff x="0" y="0"/>
          <a:chExt cx="0" cy="0"/>
        </a:xfrm>
      </p:grpSpPr>
      <p:sp>
        <p:nvSpPr>
          <p:cNvPr id="642" name="Google Shape;642;p61"/>
          <p:cNvSpPr txBox="1">
            <a:spLocks noGrp="1"/>
          </p:cNvSpPr>
          <p:nvPr>
            <p:ph type="title"/>
          </p:nvPr>
        </p:nvSpPr>
        <p:spPr>
          <a:xfrm>
            <a:off x="902953" y="26879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dirty="0" smtClean="0">
                <a:solidFill>
                  <a:srgbClr val="002060"/>
                </a:solidFill>
              </a:rPr>
              <a:t>Nội dung chính</a:t>
            </a:r>
            <a:endParaRPr sz="2400" dirty="0">
              <a:solidFill>
                <a:srgbClr val="002060"/>
              </a:solidFill>
            </a:endParaRPr>
          </a:p>
        </p:txBody>
      </p:sp>
      <p:sp>
        <p:nvSpPr>
          <p:cNvPr id="643" name="Google Shape;643;p61"/>
          <p:cNvSpPr txBox="1">
            <a:spLocks noGrp="1"/>
          </p:cNvSpPr>
          <p:nvPr>
            <p:ph type="title" idx="2"/>
          </p:nvPr>
        </p:nvSpPr>
        <p:spPr>
          <a:xfrm>
            <a:off x="592047" y="1041442"/>
            <a:ext cx="1365600" cy="8510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rgbClr val="00B0F0"/>
                </a:solidFill>
              </a:rPr>
              <a:t>01</a:t>
            </a:r>
            <a:endParaRPr sz="5000" dirty="0">
              <a:solidFill>
                <a:srgbClr val="00B0F0"/>
              </a:solidFill>
            </a:endParaRPr>
          </a:p>
        </p:txBody>
      </p:sp>
      <p:sp>
        <p:nvSpPr>
          <p:cNvPr id="645" name="Google Shape;645;p61"/>
          <p:cNvSpPr txBox="1">
            <a:spLocks noGrp="1"/>
          </p:cNvSpPr>
          <p:nvPr>
            <p:ph type="subTitle" idx="3"/>
          </p:nvPr>
        </p:nvSpPr>
        <p:spPr>
          <a:xfrm>
            <a:off x="2084512" y="1081955"/>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2060"/>
                </a:solidFill>
              </a:rPr>
              <a:t>Tổng quan về đề tài</a:t>
            </a:r>
            <a:endParaRPr dirty="0">
              <a:solidFill>
                <a:srgbClr val="002060"/>
              </a:solidFill>
            </a:endParaRPr>
          </a:p>
        </p:txBody>
      </p:sp>
      <p:sp>
        <p:nvSpPr>
          <p:cNvPr id="646" name="Google Shape;646;p61"/>
          <p:cNvSpPr txBox="1">
            <a:spLocks noGrp="1"/>
          </p:cNvSpPr>
          <p:nvPr>
            <p:ph type="title" idx="4"/>
          </p:nvPr>
        </p:nvSpPr>
        <p:spPr>
          <a:xfrm>
            <a:off x="4936612" y="932412"/>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rgbClr val="00B0F0"/>
                </a:solidFill>
              </a:rPr>
              <a:t>02</a:t>
            </a:r>
            <a:endParaRPr sz="5000" dirty="0">
              <a:solidFill>
                <a:srgbClr val="00B0F0"/>
              </a:solidFill>
            </a:endParaRPr>
          </a:p>
        </p:txBody>
      </p:sp>
      <p:sp>
        <p:nvSpPr>
          <p:cNvPr id="648" name="Google Shape;648;p61"/>
          <p:cNvSpPr txBox="1">
            <a:spLocks noGrp="1"/>
          </p:cNvSpPr>
          <p:nvPr>
            <p:ph type="subTitle" idx="6"/>
          </p:nvPr>
        </p:nvSpPr>
        <p:spPr>
          <a:xfrm>
            <a:off x="6419662" y="1132267"/>
            <a:ext cx="186825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2060"/>
                </a:solidFill>
              </a:rPr>
              <a:t>Mục tiêu </a:t>
            </a:r>
            <a:r>
              <a:rPr lang="vi-VN" dirty="0" smtClean="0">
                <a:solidFill>
                  <a:srgbClr val="002060"/>
                </a:solidFill>
              </a:rPr>
              <a:t>đề tài</a:t>
            </a:r>
            <a:endParaRPr dirty="0">
              <a:solidFill>
                <a:srgbClr val="002060"/>
              </a:solidFill>
            </a:endParaRPr>
          </a:p>
        </p:txBody>
      </p:sp>
      <p:sp>
        <p:nvSpPr>
          <p:cNvPr id="649" name="Google Shape;649;p61"/>
          <p:cNvSpPr txBox="1">
            <a:spLocks noGrp="1"/>
          </p:cNvSpPr>
          <p:nvPr>
            <p:ph type="title" idx="7"/>
          </p:nvPr>
        </p:nvSpPr>
        <p:spPr>
          <a:xfrm>
            <a:off x="601462" y="2013377"/>
            <a:ext cx="1365600" cy="90029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rgbClr val="00B0F0"/>
                </a:solidFill>
              </a:rPr>
              <a:t>03</a:t>
            </a:r>
            <a:endParaRPr sz="5000" dirty="0">
              <a:solidFill>
                <a:srgbClr val="00B0F0"/>
              </a:solidFill>
            </a:endParaRPr>
          </a:p>
        </p:txBody>
      </p:sp>
      <p:sp>
        <p:nvSpPr>
          <p:cNvPr id="651" name="Google Shape;651;p61"/>
          <p:cNvSpPr txBox="1">
            <a:spLocks noGrp="1"/>
          </p:cNvSpPr>
          <p:nvPr>
            <p:ph type="subTitle" idx="9"/>
          </p:nvPr>
        </p:nvSpPr>
        <p:spPr>
          <a:xfrm>
            <a:off x="6302213" y="2063690"/>
            <a:ext cx="2081232" cy="387000"/>
          </a:xfrm>
          <a:prstGeom prst="rect">
            <a:avLst/>
          </a:prstGeom>
        </p:spPr>
        <p:txBody>
          <a:bodyPr spcFirstLastPara="1" wrap="square" lIns="91425" tIns="91425" rIns="91425" bIns="91425" anchor="t" anchorCtr="0">
            <a:noAutofit/>
          </a:bodyPr>
          <a:lstStyle/>
          <a:p>
            <a:r>
              <a:rPr lang="en-US" dirty="0" err="1" smtClean="0"/>
              <a:t>Kết</a:t>
            </a:r>
            <a:r>
              <a:rPr lang="en-US" dirty="0" smtClean="0"/>
              <a:t> </a:t>
            </a:r>
            <a:r>
              <a:rPr lang="en-US" dirty="0" err="1" smtClean="0"/>
              <a:t>quả</a:t>
            </a:r>
            <a:r>
              <a:rPr lang="en-US" dirty="0" smtClean="0"/>
              <a:t> </a:t>
            </a:r>
          </a:p>
          <a:p>
            <a:r>
              <a:rPr lang="en-US" dirty="0" err="1"/>
              <a:t>t</a:t>
            </a:r>
            <a:r>
              <a:rPr lang="en-US" dirty="0" err="1" smtClean="0">
                <a:effectLst/>
              </a:rPr>
              <a:t>riển</a:t>
            </a:r>
            <a:r>
              <a:rPr lang="en-US" dirty="0" smtClean="0">
                <a:effectLst/>
              </a:rPr>
              <a:t> </a:t>
            </a:r>
            <a:r>
              <a:rPr lang="en-US" dirty="0" err="1" smtClean="0">
                <a:effectLst/>
              </a:rPr>
              <a:t>khai</a:t>
            </a:r>
            <a:endParaRPr lang="en-US" dirty="0">
              <a:effectLst/>
            </a:endParaRPr>
          </a:p>
        </p:txBody>
      </p:sp>
      <p:sp>
        <p:nvSpPr>
          <p:cNvPr id="652" name="Google Shape;652;p61"/>
          <p:cNvSpPr txBox="1">
            <a:spLocks noGrp="1"/>
          </p:cNvSpPr>
          <p:nvPr>
            <p:ph type="title" idx="13"/>
          </p:nvPr>
        </p:nvSpPr>
        <p:spPr>
          <a:xfrm>
            <a:off x="4936612" y="2013377"/>
            <a:ext cx="1365600" cy="950612"/>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dirty="0">
                <a:solidFill>
                  <a:srgbClr val="00B0F0"/>
                </a:solidFill>
              </a:rPr>
              <a:t>04</a:t>
            </a:r>
            <a:endParaRPr sz="5000" dirty="0">
              <a:solidFill>
                <a:srgbClr val="00B0F0"/>
              </a:solidFill>
            </a:endParaRPr>
          </a:p>
        </p:txBody>
      </p:sp>
      <p:sp>
        <p:nvSpPr>
          <p:cNvPr id="654" name="Google Shape;654;p61"/>
          <p:cNvSpPr txBox="1">
            <a:spLocks noGrp="1"/>
          </p:cNvSpPr>
          <p:nvPr>
            <p:ph type="subTitle" idx="15"/>
          </p:nvPr>
        </p:nvSpPr>
        <p:spPr>
          <a:xfrm>
            <a:off x="1967062" y="3062254"/>
            <a:ext cx="2389349" cy="788633"/>
          </a:xfrm>
          <a:prstGeom prst="rect">
            <a:avLst/>
          </a:prstGeom>
        </p:spPr>
        <p:txBody>
          <a:bodyPr spcFirstLastPara="1" wrap="square" lIns="91425" tIns="91425" rIns="91425" bIns="91425" anchor="t" anchorCtr="0">
            <a:noAutofit/>
          </a:bodyPr>
          <a:lstStyle/>
          <a:p>
            <a:r>
              <a:rPr lang="en-US" dirty="0"/>
              <a:t>Demo </a:t>
            </a:r>
            <a:r>
              <a:rPr lang="en-US" dirty="0" err="1" smtClean="0"/>
              <a:t>sản</a:t>
            </a:r>
            <a:endParaRPr lang="en-US" dirty="0" smtClean="0"/>
          </a:p>
          <a:p>
            <a:r>
              <a:rPr lang="en-US" dirty="0" err="1"/>
              <a:t>p</a:t>
            </a:r>
            <a:r>
              <a:rPr lang="en-US" dirty="0" err="1" smtClean="0">
                <a:effectLst/>
              </a:rPr>
              <a:t>hẩm</a:t>
            </a:r>
            <a:endParaRPr lang="en-US" dirty="0">
              <a:effectLst/>
            </a:endParaRPr>
          </a:p>
        </p:txBody>
      </p:sp>
      <p:cxnSp>
        <p:nvCxnSpPr>
          <p:cNvPr id="655" name="Google Shape;655;p61"/>
          <p:cNvCxnSpPr/>
          <p:nvPr/>
        </p:nvCxnSpPr>
        <p:spPr>
          <a:xfrm>
            <a:off x="997178" y="839593"/>
            <a:ext cx="2910282" cy="0"/>
          </a:xfrm>
          <a:prstGeom prst="straightConnector1">
            <a:avLst/>
          </a:prstGeom>
          <a:noFill/>
          <a:ln w="19050" cap="flat" cmpd="sng">
            <a:solidFill>
              <a:schemeClr val="dk1"/>
            </a:solidFill>
            <a:prstDash val="solid"/>
            <a:round/>
            <a:headEnd type="none" w="med" len="med"/>
            <a:tailEnd type="none" w="med" len="med"/>
          </a:ln>
        </p:spPr>
      </p:cxnSp>
      <p:cxnSp>
        <p:nvCxnSpPr>
          <p:cNvPr id="657" name="Google Shape;657;p61"/>
          <p:cNvCxnSpPr/>
          <p:nvPr/>
        </p:nvCxnSpPr>
        <p:spPr>
          <a:xfrm>
            <a:off x="814225" y="4476350"/>
            <a:ext cx="7492200" cy="0"/>
          </a:xfrm>
          <a:prstGeom prst="straightConnector1">
            <a:avLst/>
          </a:prstGeom>
          <a:noFill/>
          <a:ln w="19050" cap="flat" cmpd="sng">
            <a:solidFill>
              <a:schemeClr val="lt1"/>
            </a:solidFill>
            <a:prstDash val="dot"/>
            <a:round/>
            <a:headEnd type="none" w="med" len="med"/>
            <a:tailEnd type="none" w="med" len="med"/>
          </a:ln>
        </p:spPr>
      </p:cxnSp>
      <p:sp>
        <p:nvSpPr>
          <p:cNvPr id="14" name="Google Shape;649;p61"/>
          <p:cNvSpPr txBox="1">
            <a:spLocks/>
          </p:cNvSpPr>
          <p:nvPr/>
        </p:nvSpPr>
        <p:spPr>
          <a:xfrm>
            <a:off x="592047" y="2963989"/>
            <a:ext cx="1365600" cy="9762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Exa"/>
              <a:buNone/>
              <a:defRPr sz="6600" b="0" i="0" u="none" strike="noStrike" cap="none">
                <a:solidFill>
                  <a:schemeClr val="dk1"/>
                </a:solidFill>
                <a:latin typeface="Lexend Exa"/>
                <a:ea typeface="Lexend Exa"/>
                <a:cs typeface="Lexend Exa"/>
                <a:sym typeface="Lexend Exa"/>
              </a:defRPr>
            </a:lvl1pPr>
            <a:lvl2pPr marR="0" lvl="1"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2pPr>
            <a:lvl3pPr marR="0" lvl="2"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3pPr>
            <a:lvl4pPr marR="0" lvl="3"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4pPr>
            <a:lvl5pPr marR="0" lvl="4"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5pPr>
            <a:lvl6pPr marR="0" lvl="5"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6pPr>
            <a:lvl7pPr marR="0" lvl="6"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7pPr>
            <a:lvl8pPr marR="0" lvl="7"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8pPr>
            <a:lvl9pPr marR="0" lvl="8"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9pPr>
          </a:lstStyle>
          <a:p>
            <a:r>
              <a:rPr lang="en" sz="5000" dirty="0" smtClean="0">
                <a:solidFill>
                  <a:srgbClr val="00B0F0"/>
                </a:solidFill>
              </a:rPr>
              <a:t>05</a:t>
            </a:r>
            <a:endParaRPr lang="en" sz="5000" dirty="0">
              <a:solidFill>
                <a:srgbClr val="00B0F0"/>
              </a:solidFill>
            </a:endParaRPr>
          </a:p>
        </p:txBody>
      </p:sp>
      <p:sp>
        <p:nvSpPr>
          <p:cNvPr id="15" name="Google Shape;645;p61"/>
          <p:cNvSpPr txBox="1">
            <a:spLocks noGrp="1"/>
          </p:cNvSpPr>
          <p:nvPr>
            <p:ph type="subTitle" idx="3"/>
          </p:nvPr>
        </p:nvSpPr>
        <p:spPr>
          <a:xfrm>
            <a:off x="2084512" y="2058211"/>
            <a:ext cx="2637083"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2060"/>
                </a:solidFill>
              </a:rPr>
              <a:t>Phân tích thiết kế hệ thống</a:t>
            </a:r>
            <a:endParaRPr dirty="0">
              <a:solidFill>
                <a:srgbClr val="002060"/>
              </a:solidFill>
            </a:endParaRPr>
          </a:p>
        </p:txBody>
      </p:sp>
      <p:sp>
        <p:nvSpPr>
          <p:cNvPr id="17" name="Oval 16"/>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2</a:t>
            </a:r>
            <a:endParaRPr lang="vi-VN" dirty="0">
              <a:solidFill>
                <a:schemeClr val="bg2"/>
              </a:solidFill>
              <a:latin typeface="Lexend Exa" panose="020B0604020202020204" charset="0"/>
            </a:endParaRPr>
          </a:p>
        </p:txBody>
      </p:sp>
      <p:pic>
        <p:nvPicPr>
          <p:cNvPr id="5" name="Picture 4"/>
          <p:cNvPicPr>
            <a:picLocks noChangeAspect="1"/>
          </p:cNvPicPr>
          <p:nvPr/>
        </p:nvPicPr>
        <p:blipFill>
          <a:blip r:embed="rId3"/>
          <a:stretch>
            <a:fillRect/>
          </a:stretch>
        </p:blipFill>
        <p:spPr>
          <a:xfrm>
            <a:off x="747500" y="3940246"/>
            <a:ext cx="7704000" cy="861835"/>
          </a:xfrm>
          <a:prstGeom prst="rect">
            <a:avLst/>
          </a:prstGeom>
          <a:ln>
            <a:solidFill>
              <a:schemeClr val="tx2">
                <a:lumMod val="40000"/>
                <a:lumOff val="60000"/>
              </a:schemeClr>
            </a:solidFill>
          </a:ln>
        </p:spPr>
      </p:pic>
      <p:sp>
        <p:nvSpPr>
          <p:cNvPr id="18" name="Google Shape;654;p61"/>
          <p:cNvSpPr txBox="1">
            <a:spLocks noGrp="1"/>
          </p:cNvSpPr>
          <p:nvPr>
            <p:ph type="subTitle" idx="15"/>
          </p:nvPr>
        </p:nvSpPr>
        <p:spPr>
          <a:xfrm>
            <a:off x="6419662" y="3122341"/>
            <a:ext cx="2852100" cy="4113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2060"/>
                </a:solidFill>
              </a:rPr>
              <a:t>Kết luận</a:t>
            </a:r>
            <a:endParaRPr dirty="0">
              <a:solidFill>
                <a:srgbClr val="002060"/>
              </a:solidFill>
            </a:endParaRPr>
          </a:p>
        </p:txBody>
      </p:sp>
      <p:sp>
        <p:nvSpPr>
          <p:cNvPr id="19" name="Google Shape;649;p61"/>
          <p:cNvSpPr txBox="1">
            <a:spLocks/>
          </p:cNvSpPr>
          <p:nvPr/>
        </p:nvSpPr>
        <p:spPr>
          <a:xfrm>
            <a:off x="4936612" y="2913676"/>
            <a:ext cx="1365600" cy="11110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6000"/>
              <a:buFont typeface="Lexend Exa"/>
              <a:buNone/>
              <a:defRPr sz="6600" b="0" i="0" u="none" strike="noStrike" cap="none">
                <a:solidFill>
                  <a:schemeClr val="dk1"/>
                </a:solidFill>
                <a:latin typeface="Lexend Exa"/>
                <a:ea typeface="Lexend Exa"/>
                <a:cs typeface="Lexend Exa"/>
                <a:sym typeface="Lexend Exa"/>
              </a:defRPr>
            </a:lvl1pPr>
            <a:lvl2pPr marR="0" lvl="1"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2pPr>
            <a:lvl3pPr marR="0" lvl="2"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3pPr>
            <a:lvl4pPr marR="0" lvl="3"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4pPr>
            <a:lvl5pPr marR="0" lvl="4"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5pPr>
            <a:lvl6pPr marR="0" lvl="5"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6pPr>
            <a:lvl7pPr marR="0" lvl="6"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7pPr>
            <a:lvl8pPr marR="0" lvl="7"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8pPr>
            <a:lvl9pPr marR="0" lvl="8" algn="ctr" rtl="0">
              <a:lnSpc>
                <a:spcPct val="100000"/>
              </a:lnSpc>
              <a:spcBef>
                <a:spcPts val="0"/>
              </a:spcBef>
              <a:spcAft>
                <a:spcPts val="0"/>
              </a:spcAft>
              <a:buClr>
                <a:schemeClr val="dk1"/>
              </a:buClr>
              <a:buSzPts val="6000"/>
              <a:buFont typeface="Lexend Exa"/>
              <a:buNone/>
              <a:defRPr sz="6000" b="0" i="0" u="none" strike="noStrike" cap="none">
                <a:solidFill>
                  <a:schemeClr val="dk1"/>
                </a:solidFill>
                <a:latin typeface="Lexend Exa"/>
                <a:ea typeface="Lexend Exa"/>
                <a:cs typeface="Lexend Exa"/>
                <a:sym typeface="Lexend Exa"/>
              </a:defRPr>
            </a:lvl9pPr>
          </a:lstStyle>
          <a:p>
            <a:r>
              <a:rPr lang="en" sz="5000" dirty="0" smtClean="0">
                <a:solidFill>
                  <a:srgbClr val="00B0F0"/>
                </a:solidFill>
              </a:rPr>
              <a:t>06</a:t>
            </a:r>
            <a:endParaRPr lang="en" sz="5000" dirty="0">
              <a:solidFill>
                <a:srgbClr val="00B0F0"/>
              </a:solidFill>
            </a:endParaRPr>
          </a:p>
        </p:txBody>
      </p:sp>
    </p:spTree>
    <p:extLst>
      <p:ext uri="{BB962C8B-B14F-4D97-AF65-F5344CB8AC3E}">
        <p14:creationId xmlns:p14="http://schemas.microsoft.com/office/powerpoint/2010/main" val="591874790"/>
      </p:ext>
    </p:extLst>
  </p:cSld>
  <p:clrMapOvr>
    <a:masterClrMapping/>
  </p:clrMapOvr>
  <p:transition spd="slow">
    <p:cove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63"/>
          <p:cNvPicPr preferRelativeResize="0"/>
          <p:nvPr/>
        </p:nvPicPr>
        <p:blipFill>
          <a:blip r:embed="rId3">
            <a:extLst>
              <a:ext uri="{28A0092B-C50C-407E-A947-70E740481C1C}">
                <a14:useLocalDpi xmlns:a14="http://schemas.microsoft.com/office/drawing/2010/main" val="0"/>
              </a:ext>
            </a:extLst>
          </a:blip>
          <a:stretch>
            <a:fillRect/>
          </a:stretch>
        </p:blipFill>
        <p:spPr>
          <a:xfrm>
            <a:off x="1294388" y="540000"/>
            <a:ext cx="2708998" cy="4063498"/>
          </a:xfrm>
          <a:prstGeom prst="rect">
            <a:avLst/>
          </a:prstGeom>
          <a:noFill/>
          <a:ln>
            <a:noFill/>
          </a:ln>
        </p:spPr>
      </p:pic>
      <p:sp>
        <p:nvSpPr>
          <p:cNvPr id="693" name="Google Shape;693;p63"/>
          <p:cNvSpPr txBox="1">
            <a:spLocks noGrp="1"/>
          </p:cNvSpPr>
          <p:nvPr>
            <p:ph type="title"/>
          </p:nvPr>
        </p:nvSpPr>
        <p:spPr>
          <a:xfrm>
            <a:off x="4968050" y="1950082"/>
            <a:ext cx="3456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smtClean="0">
                <a:solidFill>
                  <a:srgbClr val="002060"/>
                </a:solidFill>
              </a:rPr>
              <a:t>Tổng quan về đề tài</a:t>
            </a:r>
            <a:endParaRPr dirty="0">
              <a:solidFill>
                <a:srgbClr val="002060"/>
              </a:solidFill>
            </a:endParaRPr>
          </a:p>
        </p:txBody>
      </p:sp>
      <p:sp>
        <p:nvSpPr>
          <p:cNvPr id="694" name="Google Shape;694;p63"/>
          <p:cNvSpPr txBox="1">
            <a:spLocks noGrp="1"/>
          </p:cNvSpPr>
          <p:nvPr>
            <p:ph type="title" idx="2"/>
          </p:nvPr>
        </p:nvSpPr>
        <p:spPr>
          <a:xfrm>
            <a:off x="1258838" y="1542081"/>
            <a:ext cx="2780100" cy="1625094"/>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rgbClr val="00B0F0"/>
                </a:solidFill>
              </a:rPr>
              <a:t>01</a:t>
            </a:r>
            <a:endParaRPr dirty="0">
              <a:solidFill>
                <a:srgbClr val="00B0F0"/>
              </a:solidFill>
            </a:endParaRPr>
          </a:p>
        </p:txBody>
      </p:sp>
      <p:grpSp>
        <p:nvGrpSpPr>
          <p:cNvPr id="696" name="Google Shape;696;p63"/>
          <p:cNvGrpSpPr/>
          <p:nvPr/>
        </p:nvGrpSpPr>
        <p:grpSpPr>
          <a:xfrm>
            <a:off x="1775588" y="1180350"/>
            <a:ext cx="1746600" cy="2782800"/>
            <a:chOff x="1775588" y="1180350"/>
            <a:chExt cx="1746600" cy="2782800"/>
          </a:xfrm>
        </p:grpSpPr>
        <p:sp>
          <p:nvSpPr>
            <p:cNvPr id="697" name="Google Shape;697;p63"/>
            <p:cNvSpPr/>
            <p:nvPr/>
          </p:nvSpPr>
          <p:spPr>
            <a:xfrm>
              <a:off x="1775588" y="1180350"/>
              <a:ext cx="1746600" cy="2782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 name="Google Shape;698;p63"/>
            <p:cNvCxnSpPr/>
            <p:nvPr/>
          </p:nvCxnSpPr>
          <p:spPr>
            <a:xfrm>
              <a:off x="2282588" y="3167175"/>
              <a:ext cx="732600" cy="0"/>
            </a:xfrm>
            <a:prstGeom prst="straightConnector1">
              <a:avLst/>
            </a:prstGeom>
            <a:noFill/>
            <a:ln w="19050" cap="flat" cmpd="sng">
              <a:solidFill>
                <a:schemeClr val="lt1"/>
              </a:solidFill>
              <a:prstDash val="dot"/>
              <a:round/>
              <a:headEnd type="none" w="med" len="med"/>
              <a:tailEnd type="none" w="med" len="med"/>
            </a:ln>
          </p:spPr>
        </p:cxnSp>
        <p:cxnSp>
          <p:nvCxnSpPr>
            <p:cNvPr id="699" name="Google Shape;699;p63"/>
            <p:cNvCxnSpPr/>
            <p:nvPr/>
          </p:nvCxnSpPr>
          <p:spPr>
            <a:xfrm>
              <a:off x="2282588" y="1834875"/>
              <a:ext cx="732600" cy="0"/>
            </a:xfrm>
            <a:prstGeom prst="straightConnector1">
              <a:avLst/>
            </a:prstGeom>
            <a:noFill/>
            <a:ln w="19050" cap="flat" cmpd="sng">
              <a:solidFill>
                <a:schemeClr val="lt1"/>
              </a:solidFill>
              <a:prstDash val="dot"/>
              <a:round/>
              <a:headEnd type="none" w="med" len="med"/>
              <a:tailEnd type="none" w="med" len="med"/>
            </a:ln>
          </p:spPr>
        </p:cxnSp>
      </p:grpSp>
      <p:sp>
        <p:nvSpPr>
          <p:cNvPr id="11" name="Oval 10"/>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3</a:t>
            </a:r>
            <a:endParaRPr lang="vi-VN" dirty="0">
              <a:solidFill>
                <a:schemeClr val="bg2"/>
              </a:solidFill>
              <a:latin typeface="Lexend Exa" panose="020B0604020202020204" charset="0"/>
            </a:endParaRPr>
          </a:p>
        </p:txBody>
      </p:sp>
    </p:spTree>
  </p:cSld>
  <p:clrMapOvr>
    <a:masterClrMapping/>
  </p:clrMapOvr>
  <p:transition spd="slow">
    <p:cove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59"/>
          <p:cNvSpPr txBox="1">
            <a:spLocks noGrp="1"/>
          </p:cNvSpPr>
          <p:nvPr>
            <p:ph type="ctrTitle"/>
          </p:nvPr>
        </p:nvSpPr>
        <p:spPr>
          <a:xfrm>
            <a:off x="5071246" y="1716863"/>
            <a:ext cx="3618256" cy="172350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US" sz="1400" dirty="0" err="1" smtClean="0">
                <a:solidFill>
                  <a:srgbClr val="002060"/>
                </a:solidFill>
              </a:rPr>
              <a:t>Hiện</a:t>
            </a:r>
            <a:r>
              <a:rPr lang="en-US" sz="1400" dirty="0" smtClean="0">
                <a:solidFill>
                  <a:srgbClr val="002060"/>
                </a:solidFill>
              </a:rPr>
              <a:t> nay, </a:t>
            </a:r>
            <a:r>
              <a:rPr lang="en-US" sz="1400" dirty="0" err="1" smtClean="0">
                <a:solidFill>
                  <a:srgbClr val="002060"/>
                </a:solidFill>
              </a:rPr>
              <a:t>trong</a:t>
            </a:r>
            <a:r>
              <a:rPr lang="en-US" sz="1400" dirty="0" smtClean="0">
                <a:solidFill>
                  <a:srgbClr val="002060"/>
                </a:solidFill>
              </a:rPr>
              <a:t> </a:t>
            </a:r>
            <a:r>
              <a:rPr lang="en-US" sz="1400" dirty="0" err="1" smtClean="0">
                <a:solidFill>
                  <a:srgbClr val="002060"/>
                </a:solidFill>
              </a:rPr>
              <a:t>thời</a:t>
            </a:r>
            <a:r>
              <a:rPr lang="en-US" sz="1400" dirty="0" smtClean="0">
                <a:solidFill>
                  <a:srgbClr val="002060"/>
                </a:solidFill>
              </a:rPr>
              <a:t> </a:t>
            </a:r>
            <a:r>
              <a:rPr lang="en-US" sz="1400" dirty="0" err="1" smtClean="0">
                <a:solidFill>
                  <a:srgbClr val="002060"/>
                </a:solidFill>
              </a:rPr>
              <a:t>đại</a:t>
            </a:r>
            <a:r>
              <a:rPr lang="en-US" sz="1400" dirty="0" smtClean="0">
                <a:solidFill>
                  <a:srgbClr val="002060"/>
                </a:solidFill>
              </a:rPr>
              <a:t> </a:t>
            </a:r>
            <a:r>
              <a:rPr lang="en-US" sz="1400" dirty="0" err="1" smtClean="0">
                <a:solidFill>
                  <a:srgbClr val="002060"/>
                </a:solidFill>
              </a:rPr>
              <a:t>công</a:t>
            </a:r>
            <a:r>
              <a:rPr lang="en-US" sz="1400" dirty="0" smtClean="0">
                <a:solidFill>
                  <a:srgbClr val="002060"/>
                </a:solidFill>
              </a:rPr>
              <a:t> </a:t>
            </a:r>
            <a:r>
              <a:rPr lang="en-US" sz="1400" dirty="0" err="1" smtClean="0">
                <a:solidFill>
                  <a:srgbClr val="002060"/>
                </a:solidFill>
              </a:rPr>
              <a:t>nghệ</a:t>
            </a:r>
            <a:r>
              <a:rPr lang="en-US" sz="1400" dirty="0" smtClean="0">
                <a:solidFill>
                  <a:srgbClr val="002060"/>
                </a:solidFill>
              </a:rPr>
              <a:t> </a:t>
            </a:r>
            <a:r>
              <a:rPr lang="en-US" sz="1400" dirty="0" err="1" smtClean="0">
                <a:solidFill>
                  <a:srgbClr val="002060"/>
                </a:solidFill>
              </a:rPr>
              <a:t>phát</a:t>
            </a:r>
            <a:r>
              <a:rPr lang="en-US" sz="1400" dirty="0" smtClean="0">
                <a:solidFill>
                  <a:srgbClr val="002060"/>
                </a:solidFill>
              </a:rPr>
              <a:t> </a:t>
            </a:r>
            <a:r>
              <a:rPr lang="en-US" sz="1400" dirty="0" err="1" smtClean="0">
                <a:solidFill>
                  <a:srgbClr val="002060"/>
                </a:solidFill>
              </a:rPr>
              <a:t>triển</a:t>
            </a:r>
            <a:r>
              <a:rPr lang="en-US" sz="1400" dirty="0" smtClean="0">
                <a:solidFill>
                  <a:srgbClr val="002060"/>
                </a:solidFill>
              </a:rPr>
              <a:t> </a:t>
            </a:r>
            <a:r>
              <a:rPr lang="en-US" sz="1400" dirty="0" err="1" smtClean="0">
                <a:solidFill>
                  <a:srgbClr val="002060"/>
                </a:solidFill>
              </a:rPr>
              <a:t>nhanh</a:t>
            </a:r>
            <a:r>
              <a:rPr lang="en-US" sz="1400" dirty="0" smtClean="0">
                <a:solidFill>
                  <a:srgbClr val="002060"/>
                </a:solidFill>
              </a:rPr>
              <a:t> </a:t>
            </a:r>
            <a:r>
              <a:rPr lang="en-US" sz="1400" dirty="0" err="1" smtClean="0">
                <a:solidFill>
                  <a:srgbClr val="002060"/>
                </a:solidFill>
              </a:rPr>
              <a:t>chóng</a:t>
            </a:r>
            <a:r>
              <a:rPr lang="en-US" sz="1400" dirty="0" smtClean="0">
                <a:solidFill>
                  <a:srgbClr val="002060"/>
                </a:solidFill>
              </a:rPr>
              <a:t>, </a:t>
            </a:r>
            <a:r>
              <a:rPr lang="en-US" sz="1400" dirty="0" err="1" smtClean="0">
                <a:solidFill>
                  <a:srgbClr val="002060"/>
                </a:solidFill>
              </a:rPr>
              <a:t>chuyển</a:t>
            </a:r>
            <a:r>
              <a:rPr lang="en-US" sz="1400" dirty="0" smtClean="0">
                <a:solidFill>
                  <a:srgbClr val="002060"/>
                </a:solidFill>
              </a:rPr>
              <a:t> </a:t>
            </a:r>
            <a:r>
              <a:rPr lang="en-US" sz="1400" dirty="0" err="1" smtClean="0">
                <a:solidFill>
                  <a:srgbClr val="002060"/>
                </a:solidFill>
              </a:rPr>
              <a:t>đổi</a:t>
            </a:r>
            <a:r>
              <a:rPr lang="en-US" sz="1400" dirty="0" smtClean="0">
                <a:solidFill>
                  <a:srgbClr val="002060"/>
                </a:solidFill>
              </a:rPr>
              <a:t> </a:t>
            </a:r>
            <a:r>
              <a:rPr lang="en-US" sz="1400" dirty="0" err="1" smtClean="0">
                <a:solidFill>
                  <a:srgbClr val="002060"/>
                </a:solidFill>
              </a:rPr>
              <a:t>số</a:t>
            </a:r>
            <a:r>
              <a:rPr lang="en-US" sz="1400" dirty="0" smtClean="0">
                <a:solidFill>
                  <a:srgbClr val="002060"/>
                </a:solidFill>
              </a:rPr>
              <a:t> </a:t>
            </a:r>
            <a:r>
              <a:rPr lang="en-US" sz="1400" dirty="0" err="1" smtClean="0">
                <a:solidFill>
                  <a:srgbClr val="002060"/>
                </a:solidFill>
              </a:rPr>
              <a:t>dẫn</a:t>
            </a:r>
            <a:r>
              <a:rPr lang="en-US" sz="1400" dirty="0" smtClean="0">
                <a:solidFill>
                  <a:srgbClr val="002060"/>
                </a:solidFill>
              </a:rPr>
              <a:t> </a:t>
            </a:r>
            <a:r>
              <a:rPr lang="en-US" sz="1400" dirty="0" err="1" smtClean="0">
                <a:solidFill>
                  <a:srgbClr val="002060"/>
                </a:solidFill>
              </a:rPr>
              <a:t>đầu</a:t>
            </a:r>
            <a:r>
              <a:rPr lang="en-US" sz="1400" dirty="0" smtClean="0">
                <a:solidFill>
                  <a:srgbClr val="002060"/>
                </a:solidFill>
              </a:rPr>
              <a:t> </a:t>
            </a:r>
            <a:r>
              <a:rPr lang="en-US" sz="1400" dirty="0" err="1" smtClean="0">
                <a:solidFill>
                  <a:srgbClr val="002060"/>
                </a:solidFill>
              </a:rPr>
              <a:t>xu</a:t>
            </a:r>
            <a:r>
              <a:rPr lang="en-US" sz="1400" dirty="0" smtClean="0">
                <a:solidFill>
                  <a:srgbClr val="002060"/>
                </a:solidFill>
              </a:rPr>
              <a:t> </a:t>
            </a:r>
            <a:r>
              <a:rPr lang="en-US" sz="1400" dirty="0" err="1" smtClean="0">
                <a:solidFill>
                  <a:srgbClr val="002060"/>
                </a:solidFill>
              </a:rPr>
              <a:t>hướng</a:t>
            </a:r>
            <a:r>
              <a:rPr lang="en-US" sz="1400" dirty="0" smtClean="0">
                <a:solidFill>
                  <a:srgbClr val="002060"/>
                </a:solidFill>
              </a:rPr>
              <a:t> </a:t>
            </a:r>
            <a:r>
              <a:rPr lang="en-US" sz="1400" dirty="0" err="1" smtClean="0">
                <a:solidFill>
                  <a:srgbClr val="002060"/>
                </a:solidFill>
              </a:rPr>
              <a:t>của</a:t>
            </a:r>
            <a:r>
              <a:rPr lang="en-US" sz="1400" dirty="0" smtClean="0">
                <a:solidFill>
                  <a:srgbClr val="002060"/>
                </a:solidFill>
              </a:rPr>
              <a:t> </a:t>
            </a:r>
            <a:r>
              <a:rPr lang="en-US" sz="1400" dirty="0" err="1" smtClean="0">
                <a:solidFill>
                  <a:srgbClr val="002060"/>
                </a:solidFill>
              </a:rPr>
              <a:t>nhiều</a:t>
            </a:r>
            <a:r>
              <a:rPr lang="en-US" sz="1400" dirty="0" smtClean="0">
                <a:solidFill>
                  <a:srgbClr val="002060"/>
                </a:solidFill>
              </a:rPr>
              <a:t> </a:t>
            </a:r>
            <a:r>
              <a:rPr lang="en-US" sz="1400" dirty="0" err="1" smtClean="0">
                <a:solidFill>
                  <a:srgbClr val="002060"/>
                </a:solidFill>
              </a:rPr>
              <a:t>ngành</a:t>
            </a:r>
            <a:r>
              <a:rPr lang="en-US" sz="1400" dirty="0" smtClean="0">
                <a:solidFill>
                  <a:srgbClr val="002060"/>
                </a:solidFill>
              </a:rPr>
              <a:t> </a:t>
            </a:r>
            <a:r>
              <a:rPr lang="en-US" sz="1400" dirty="0" err="1" smtClean="0">
                <a:solidFill>
                  <a:srgbClr val="002060"/>
                </a:solidFill>
              </a:rPr>
              <a:t>nghề</a:t>
            </a:r>
            <a:r>
              <a:rPr lang="en-US" sz="1400" dirty="0" smtClean="0">
                <a:solidFill>
                  <a:srgbClr val="002060"/>
                </a:solidFill>
              </a:rPr>
              <a:t> </a:t>
            </a:r>
            <a:r>
              <a:rPr lang="en-US" sz="1400" dirty="0" err="1" smtClean="0">
                <a:solidFill>
                  <a:srgbClr val="002060"/>
                </a:solidFill>
              </a:rPr>
              <a:t>và</a:t>
            </a:r>
            <a:r>
              <a:rPr lang="en-US" sz="1400" dirty="0" smtClean="0">
                <a:solidFill>
                  <a:srgbClr val="002060"/>
                </a:solidFill>
              </a:rPr>
              <a:t> </a:t>
            </a:r>
            <a:r>
              <a:rPr lang="en-US" sz="1400" dirty="0" err="1" smtClean="0">
                <a:solidFill>
                  <a:srgbClr val="002060"/>
                </a:solidFill>
              </a:rPr>
              <a:t>lĩnh</a:t>
            </a:r>
            <a:r>
              <a:rPr lang="en-US" sz="1400" dirty="0" smtClean="0">
                <a:solidFill>
                  <a:srgbClr val="002060"/>
                </a:solidFill>
              </a:rPr>
              <a:t> </a:t>
            </a:r>
            <a:r>
              <a:rPr lang="en-US" sz="1400" dirty="0" err="1" smtClean="0">
                <a:solidFill>
                  <a:srgbClr val="002060"/>
                </a:solidFill>
              </a:rPr>
              <a:t>vực</a:t>
            </a:r>
            <a:r>
              <a:rPr lang="en-US" sz="1400" dirty="0" smtClean="0">
                <a:solidFill>
                  <a:srgbClr val="002060"/>
                </a:solidFill>
              </a:rPr>
              <a:t> </a:t>
            </a:r>
            <a:r>
              <a:rPr lang="en-US" sz="1400" dirty="0" err="1" smtClean="0">
                <a:solidFill>
                  <a:srgbClr val="002060"/>
                </a:solidFill>
              </a:rPr>
              <a:t>khác</a:t>
            </a:r>
            <a:r>
              <a:rPr lang="en-US" sz="1400" dirty="0" smtClean="0">
                <a:solidFill>
                  <a:srgbClr val="002060"/>
                </a:solidFill>
              </a:rPr>
              <a:t> </a:t>
            </a:r>
            <a:r>
              <a:rPr lang="en-US" sz="1400" dirty="0" err="1" smtClean="0">
                <a:solidFill>
                  <a:srgbClr val="002060"/>
                </a:solidFill>
              </a:rPr>
              <a:t>nhau</a:t>
            </a:r>
            <a:r>
              <a:rPr lang="en-US" sz="1400" dirty="0" smtClean="0">
                <a:solidFill>
                  <a:srgbClr val="002060"/>
                </a:solidFill>
              </a:rPr>
              <a:t>.</a:t>
            </a:r>
            <a:endParaRPr sz="1400" dirty="0">
              <a:solidFill>
                <a:srgbClr val="002060"/>
              </a:solidFill>
            </a:endParaRPr>
          </a:p>
        </p:txBody>
      </p:sp>
      <p:pic>
        <p:nvPicPr>
          <p:cNvPr id="609" name="Google Shape;609;p59"/>
          <p:cNvPicPr preferRelativeResize="0"/>
          <p:nvPr/>
        </p:nvPicPr>
        <p:blipFill>
          <a:blip r:embed="rId3">
            <a:extLst>
              <a:ext uri="{28A0092B-C50C-407E-A947-70E740481C1C}">
                <a14:useLocalDpi xmlns:a14="http://schemas.microsoft.com/office/drawing/2010/main" val="0"/>
              </a:ext>
            </a:extLst>
          </a:blip>
          <a:stretch>
            <a:fillRect/>
          </a:stretch>
        </p:blipFill>
        <p:spPr>
          <a:xfrm>
            <a:off x="743919" y="741531"/>
            <a:ext cx="2858406" cy="3910823"/>
          </a:xfrm>
          <a:prstGeom prst="rect">
            <a:avLst/>
          </a:prstGeom>
          <a:noFill/>
          <a:ln>
            <a:solidFill>
              <a:srgbClr val="002060"/>
            </a:solidFill>
          </a:ln>
        </p:spPr>
      </p:pic>
      <p:sp>
        <p:nvSpPr>
          <p:cNvPr id="610" name="Google Shape;610;p59"/>
          <p:cNvSpPr txBox="1">
            <a:spLocks noGrp="1"/>
          </p:cNvSpPr>
          <p:nvPr>
            <p:ph type="subTitle" idx="1"/>
          </p:nvPr>
        </p:nvSpPr>
        <p:spPr>
          <a:xfrm>
            <a:off x="5071246" y="3716869"/>
            <a:ext cx="3574200" cy="769890"/>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en" dirty="0" smtClean="0">
                <a:solidFill>
                  <a:srgbClr val="002060"/>
                </a:solidFill>
                <a:latin typeface="Lexend Exa" panose="020B0604020202020204" charset="0"/>
              </a:rPr>
              <a:t>Mô hình kinh doanh cửa hàng AURA STORE cũng không phải là ngoại lệ.</a:t>
            </a:r>
            <a:endParaRPr dirty="0">
              <a:solidFill>
                <a:srgbClr val="002060"/>
              </a:solidFill>
              <a:latin typeface="Lexend Exa" panose="020B0604020202020204" charset="0"/>
            </a:endParaRPr>
          </a:p>
        </p:txBody>
      </p:sp>
      <p:sp>
        <p:nvSpPr>
          <p:cNvPr id="28" name="Google Shape;775;p70"/>
          <p:cNvSpPr txBox="1">
            <a:spLocks/>
          </p:cNvSpPr>
          <p:nvPr/>
        </p:nvSpPr>
        <p:spPr>
          <a:xfrm>
            <a:off x="5071246" y="683941"/>
            <a:ext cx="3665938" cy="83812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8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1pPr>
            <a:lvl2pPr marR="0" lvl="1"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2pPr>
            <a:lvl3pPr marR="0" lvl="2"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3pPr>
            <a:lvl4pPr marR="0" lvl="3"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4pPr>
            <a:lvl5pPr marR="0" lvl="4"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5pPr>
            <a:lvl6pPr marR="0" lvl="5"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6pPr>
            <a:lvl7pPr marR="0" lvl="6"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7pPr>
            <a:lvl8pPr marR="0" lvl="7"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8pPr>
            <a:lvl9pPr marR="0" lvl="8" algn="ctr" rtl="0">
              <a:lnSpc>
                <a:spcPct val="100000"/>
              </a:lnSpc>
              <a:spcBef>
                <a:spcPts val="0"/>
              </a:spcBef>
              <a:spcAft>
                <a:spcPts val="0"/>
              </a:spcAft>
              <a:buClr>
                <a:schemeClr val="dk2"/>
              </a:buClr>
              <a:buSzPts val="5200"/>
              <a:buFont typeface="Lexend Exa"/>
              <a:buNone/>
              <a:defRPr sz="5200" b="0" i="0" u="none" strike="noStrike" cap="none">
                <a:solidFill>
                  <a:schemeClr val="dk2"/>
                </a:solidFill>
                <a:latin typeface="Lexend Exa"/>
                <a:ea typeface="Lexend Exa"/>
                <a:cs typeface="Lexend Exa"/>
                <a:sym typeface="Lexend Exa"/>
              </a:defRPr>
            </a:lvl9pPr>
          </a:lstStyle>
          <a:p>
            <a:pPr algn="l">
              <a:lnSpc>
                <a:spcPct val="150000"/>
              </a:lnSpc>
            </a:pPr>
            <a:r>
              <a:rPr lang="vi-VN" sz="2800" dirty="0" smtClean="0">
                <a:solidFill>
                  <a:srgbClr val="002060"/>
                </a:solidFill>
              </a:rPr>
              <a:t>TỔNG QUAN</a:t>
            </a:r>
            <a:r>
              <a:rPr lang="en-US" sz="2800" dirty="0" smtClean="0">
                <a:solidFill>
                  <a:srgbClr val="002060"/>
                </a:solidFill>
              </a:rPr>
              <a:t> 	</a:t>
            </a:r>
          </a:p>
        </p:txBody>
      </p:sp>
      <p:cxnSp>
        <p:nvCxnSpPr>
          <p:cNvPr id="29" name="Google Shape;777;p70"/>
          <p:cNvCxnSpPr/>
          <p:nvPr/>
        </p:nvCxnSpPr>
        <p:spPr>
          <a:xfrm>
            <a:off x="742852" y="741531"/>
            <a:ext cx="2859473" cy="0"/>
          </a:xfrm>
          <a:prstGeom prst="straightConnector1">
            <a:avLst/>
          </a:prstGeom>
          <a:noFill/>
          <a:ln w="19050" cap="flat" cmpd="sng">
            <a:solidFill>
              <a:schemeClr val="dk1"/>
            </a:solidFill>
            <a:prstDash val="solid"/>
            <a:round/>
            <a:headEnd type="none" w="med" len="med"/>
            <a:tailEnd type="none" w="med" len="med"/>
          </a:ln>
        </p:spPr>
      </p:cxnSp>
      <p:sp>
        <p:nvSpPr>
          <p:cNvPr id="31" name="Oval 30"/>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4</a:t>
            </a:r>
            <a:endParaRPr lang="vi-VN" dirty="0">
              <a:solidFill>
                <a:schemeClr val="bg2"/>
              </a:solidFill>
              <a:latin typeface="Lexend Exa" panose="020B0604020202020204" charset="0"/>
            </a:endParaRPr>
          </a:p>
        </p:txBody>
      </p:sp>
      <p:pic>
        <p:nvPicPr>
          <p:cNvPr id="2" name="Picture 1"/>
          <p:cNvPicPr>
            <a:picLocks noChangeAspect="1"/>
          </p:cNvPicPr>
          <p:nvPr/>
        </p:nvPicPr>
        <p:blipFill>
          <a:blip r:embed="rId4"/>
          <a:stretch>
            <a:fillRect/>
          </a:stretch>
        </p:blipFill>
        <p:spPr>
          <a:xfrm>
            <a:off x="742852" y="741531"/>
            <a:ext cx="805415" cy="560902"/>
          </a:xfrm>
          <a:prstGeom prst="rect">
            <a:avLst/>
          </a:prstGeom>
        </p:spPr>
      </p:pic>
    </p:spTree>
  </p:cSld>
  <p:clrMapOvr>
    <a:masterClrMapping/>
  </p:clrMapOvr>
  <p:transition spd="slow">
    <p:cove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0"/>
          <p:cNvSpPr txBox="1">
            <a:spLocks noGrp="1"/>
          </p:cNvSpPr>
          <p:nvPr>
            <p:ph type="title"/>
          </p:nvPr>
        </p:nvSpPr>
        <p:spPr>
          <a:xfrm>
            <a:off x="707449"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2060"/>
                </a:solidFill>
              </a:rPr>
              <a:t>Lý do chọn đề tài</a:t>
            </a:r>
            <a:endParaRPr dirty="0">
              <a:solidFill>
                <a:srgbClr val="002060"/>
              </a:solidFill>
            </a:endParaRPr>
          </a:p>
        </p:txBody>
      </p:sp>
      <p:pic>
        <p:nvPicPr>
          <p:cNvPr id="776" name="Google Shape;776;p70"/>
          <p:cNvPicPr preferRelativeResize="0"/>
          <p:nvPr/>
        </p:nvPicPr>
        <p:blipFill>
          <a:blip r:embed="rId3">
            <a:extLst>
              <a:ext uri="{28A0092B-C50C-407E-A947-70E740481C1C}">
                <a14:useLocalDpi xmlns:a14="http://schemas.microsoft.com/office/drawing/2010/main" val="0"/>
              </a:ext>
            </a:extLst>
          </a:blip>
          <a:stretch>
            <a:fillRect/>
          </a:stretch>
        </p:blipFill>
        <p:spPr>
          <a:xfrm>
            <a:off x="5471925" y="817756"/>
            <a:ext cx="2523830" cy="3785746"/>
          </a:xfrm>
          <a:prstGeom prst="rect">
            <a:avLst/>
          </a:prstGeom>
          <a:noFill/>
          <a:ln>
            <a:noFill/>
          </a:ln>
        </p:spPr>
      </p:pic>
      <p:cxnSp>
        <p:nvCxnSpPr>
          <p:cNvPr id="777" name="Google Shape;777;p70"/>
          <p:cNvCxnSpPr/>
          <p:nvPr/>
        </p:nvCxnSpPr>
        <p:spPr>
          <a:xfrm>
            <a:off x="1470673" y="919950"/>
            <a:ext cx="2172059" cy="0"/>
          </a:xfrm>
          <a:prstGeom prst="straightConnector1">
            <a:avLst/>
          </a:prstGeom>
          <a:noFill/>
          <a:ln w="19050" cap="flat" cmpd="sng">
            <a:solidFill>
              <a:schemeClr val="dk1"/>
            </a:solidFill>
            <a:prstDash val="solid"/>
            <a:round/>
            <a:headEnd type="none" w="med" len="med"/>
            <a:tailEnd type="none" w="med" len="med"/>
          </a:ln>
        </p:spPr>
      </p:cxnSp>
      <p:sp>
        <p:nvSpPr>
          <p:cNvPr id="778" name="Google Shape;778;p70"/>
          <p:cNvSpPr/>
          <p:nvPr/>
        </p:nvSpPr>
        <p:spPr>
          <a:xfrm>
            <a:off x="462386" y="1356123"/>
            <a:ext cx="194429" cy="179100"/>
          </a:xfrm>
          <a:prstGeom prst="rect">
            <a:avLst/>
          </a:prstGeom>
          <a:solidFill>
            <a:srgbClr val="00B0F0"/>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79" name="Google Shape;779;p70"/>
          <p:cNvSpPr/>
          <p:nvPr/>
        </p:nvSpPr>
        <p:spPr>
          <a:xfrm>
            <a:off x="478005" y="2264926"/>
            <a:ext cx="194429" cy="179100"/>
          </a:xfrm>
          <a:prstGeom prst="rect">
            <a:avLst/>
          </a:prstGeom>
          <a:solidFill>
            <a:srgbClr val="00B0F0"/>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80" name="Google Shape;780;p70"/>
          <p:cNvSpPr/>
          <p:nvPr/>
        </p:nvSpPr>
        <p:spPr>
          <a:xfrm>
            <a:off x="494236" y="3742749"/>
            <a:ext cx="194429" cy="179100"/>
          </a:xfrm>
          <a:prstGeom prst="rect">
            <a:avLst/>
          </a:prstGeom>
          <a:solidFill>
            <a:srgbClr val="00B0F0"/>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781" name="Google Shape;781;p70"/>
          <p:cNvSpPr txBox="1">
            <a:spLocks noGrp="1"/>
          </p:cNvSpPr>
          <p:nvPr>
            <p:ph type="subTitle" idx="4294967295"/>
          </p:nvPr>
        </p:nvSpPr>
        <p:spPr>
          <a:xfrm>
            <a:off x="868313" y="1063083"/>
            <a:ext cx="4149086" cy="605275"/>
          </a:xfrm>
          <a:prstGeom prst="rect">
            <a:avLst/>
          </a:prstGeom>
        </p:spPr>
        <p:txBody>
          <a:bodyPr spcFirstLastPara="1" wrap="square" lIns="91425" tIns="91425" rIns="91425" bIns="91425" anchor="t" anchorCtr="0">
            <a:noAutofit/>
          </a:bodyPr>
          <a:lstStyle/>
          <a:p>
            <a:pPr marL="0" lvl="0" indent="0" algn="just">
              <a:buNone/>
            </a:pPr>
            <a:r>
              <a:rPr lang="en-US" dirty="0" err="1">
                <a:solidFill>
                  <a:srgbClr val="002060"/>
                </a:solidFill>
                <a:latin typeface="Lexend Exa" panose="020B0604020202020204" charset="0"/>
              </a:rPr>
              <a:t>Quản</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lý</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cửa</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hàng</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truyền</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thống</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gặp</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nhiều</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bất</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tiện</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dễ</a:t>
            </a:r>
            <a:r>
              <a:rPr lang="en-US" dirty="0">
                <a:solidFill>
                  <a:srgbClr val="002060"/>
                </a:solidFill>
                <a:latin typeface="Lexend Exa" panose="020B0604020202020204" charset="0"/>
              </a:rPr>
              <a:t> </a:t>
            </a:r>
            <a:r>
              <a:rPr lang="en-US" dirty="0" err="1">
                <a:solidFill>
                  <a:srgbClr val="002060"/>
                </a:solidFill>
                <a:latin typeface="Lexend Exa" panose="020B0604020202020204" charset="0"/>
              </a:rPr>
              <a:t>sai</a:t>
            </a:r>
            <a:r>
              <a:rPr lang="en-US" dirty="0">
                <a:solidFill>
                  <a:srgbClr val="002060"/>
                </a:solidFill>
                <a:latin typeface="Lexend Exa" panose="020B0604020202020204" charset="0"/>
              </a:rPr>
              <a:t> </a:t>
            </a:r>
            <a:r>
              <a:rPr lang="en-US" dirty="0" err="1" smtClean="0">
                <a:solidFill>
                  <a:srgbClr val="002060"/>
                </a:solidFill>
                <a:latin typeface="Lexend Exa" panose="020B0604020202020204" charset="0"/>
              </a:rPr>
              <a:t>sót</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chưa</a:t>
            </a:r>
            <a:r>
              <a:rPr lang="en-US" dirty="0" smtClean="0">
                <a:solidFill>
                  <a:srgbClr val="002060"/>
                </a:solidFill>
                <a:latin typeface="Lexend Exa" panose="020B0604020202020204" charset="0"/>
              </a:rPr>
              <a:t> </a:t>
            </a:r>
            <a:r>
              <a:rPr lang="en" dirty="0" smtClean="0">
                <a:solidFill>
                  <a:srgbClr val="002060"/>
                </a:solidFill>
                <a:latin typeface="Lexend Exa" panose="020B0604020202020204" charset="0"/>
              </a:rPr>
              <a:t>bắt kịp xu thế thời đại công nghệ số</a:t>
            </a:r>
            <a:endParaRPr dirty="0">
              <a:solidFill>
                <a:srgbClr val="002060"/>
              </a:solidFill>
              <a:latin typeface="Lexend Exa" panose="020B0604020202020204" charset="0"/>
            </a:endParaRPr>
          </a:p>
        </p:txBody>
      </p:sp>
      <p:sp>
        <p:nvSpPr>
          <p:cNvPr id="784" name="Google Shape;784;p70"/>
          <p:cNvSpPr txBox="1">
            <a:spLocks noGrp="1"/>
          </p:cNvSpPr>
          <p:nvPr>
            <p:ph type="subTitle" idx="4294967295"/>
          </p:nvPr>
        </p:nvSpPr>
        <p:spPr>
          <a:xfrm>
            <a:off x="845009" y="3597012"/>
            <a:ext cx="4262611" cy="45719"/>
          </a:xfrm>
          <a:prstGeom prst="rect">
            <a:avLst/>
          </a:prstGeom>
        </p:spPr>
        <p:txBody>
          <a:bodyPr spcFirstLastPara="1" wrap="square" lIns="91425" tIns="91425" rIns="91425" bIns="91425" anchor="t" anchorCtr="0">
            <a:noAutofit/>
          </a:bodyPr>
          <a:lstStyle/>
          <a:p>
            <a:pPr marL="0" lvl="0" indent="0" algn="just">
              <a:buNone/>
            </a:pPr>
            <a:r>
              <a:rPr lang="vi-VN" dirty="0">
                <a:solidFill>
                  <a:srgbClr val="002060"/>
                </a:solidFill>
                <a:latin typeface="Lexend Exa" panose="020B0604020202020204" charset="0"/>
              </a:rPr>
              <a:t>Chuyển đổi số là giải pháp không thể tránh khỏi cho quản lý hiện đại.</a:t>
            </a:r>
            <a:endParaRPr dirty="0">
              <a:solidFill>
                <a:srgbClr val="002060"/>
              </a:solidFill>
              <a:latin typeface="Lexend Exa" panose="020B0604020202020204" charset="0"/>
            </a:endParaRPr>
          </a:p>
        </p:txBody>
      </p:sp>
      <p:sp>
        <p:nvSpPr>
          <p:cNvPr id="785" name="Google Shape;785;p70"/>
          <p:cNvSpPr txBox="1">
            <a:spLocks noGrp="1"/>
          </p:cNvSpPr>
          <p:nvPr>
            <p:ph type="subTitle" idx="4294967295"/>
          </p:nvPr>
        </p:nvSpPr>
        <p:spPr>
          <a:xfrm>
            <a:off x="855552" y="1883938"/>
            <a:ext cx="3791588" cy="569330"/>
          </a:xfrm>
          <a:prstGeom prst="rect">
            <a:avLst/>
          </a:prstGeom>
        </p:spPr>
        <p:txBody>
          <a:bodyPr spcFirstLastPara="1" wrap="square" lIns="91425" tIns="91425" rIns="91425" bIns="91425" anchor="t" anchorCtr="0">
            <a:noAutofit/>
          </a:bodyPr>
          <a:lstStyle/>
          <a:p>
            <a:pPr marL="0" lvl="0" indent="0" algn="just">
              <a:buNone/>
            </a:pPr>
            <a:r>
              <a:rPr lang="en-US" dirty="0" err="1" smtClean="0">
                <a:solidFill>
                  <a:srgbClr val="002060"/>
                </a:solidFill>
                <a:latin typeface="Lexend Exa" panose="020B0604020202020204" charset="0"/>
              </a:rPr>
              <a:t>Công</a:t>
            </a:r>
            <a:r>
              <a:rPr lang="en-US" dirty="0" smtClean="0">
                <a:solidFill>
                  <a:srgbClr val="002060"/>
                </a:solidFill>
                <a:latin typeface="Lexend Exa" panose="020B0604020202020204" charset="0"/>
              </a:rPr>
              <a:t> </a:t>
            </a:r>
            <a:r>
              <a:rPr lang="vi-VN" dirty="0" smtClean="0">
                <a:solidFill>
                  <a:srgbClr val="002060"/>
                </a:solidFill>
                <a:latin typeface="Lexend Exa" panose="020B0604020202020204" charset="0"/>
              </a:rPr>
              <a:t>nghệ</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có</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thể</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giúp</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cửa</a:t>
            </a:r>
            <a:r>
              <a:rPr lang="en-US" dirty="0" smtClean="0">
                <a:solidFill>
                  <a:srgbClr val="002060"/>
                </a:solidFill>
                <a:latin typeface="Lexend Exa" panose="020B0604020202020204" charset="0"/>
              </a:rPr>
              <a:t> hang </a:t>
            </a:r>
            <a:r>
              <a:rPr lang="vi-VN" dirty="0" smtClean="0">
                <a:solidFill>
                  <a:srgbClr val="002060"/>
                </a:solidFill>
                <a:latin typeface="Lexend Exa" panose="020B0604020202020204" charset="0"/>
              </a:rPr>
              <a:t>giúp </a:t>
            </a:r>
            <a:r>
              <a:rPr lang="vi-VN" dirty="0">
                <a:solidFill>
                  <a:srgbClr val="002060"/>
                </a:solidFill>
                <a:latin typeface="Lexend Exa" panose="020B0604020202020204" charset="0"/>
              </a:rPr>
              <a:t>tiết kiệm thời gian, chi phí, </a:t>
            </a:r>
            <a:r>
              <a:rPr lang="en-US" dirty="0" err="1" smtClean="0">
                <a:solidFill>
                  <a:srgbClr val="002060"/>
                </a:solidFill>
                <a:latin typeface="Lexend Exa" panose="020B0604020202020204" charset="0"/>
              </a:rPr>
              <a:t>quản</a:t>
            </a:r>
            <a:r>
              <a:rPr lang="en-US" dirty="0" smtClean="0">
                <a:solidFill>
                  <a:srgbClr val="002060"/>
                </a:solidFill>
                <a:latin typeface="Lexend Exa" panose="020B0604020202020204" charset="0"/>
              </a:rPr>
              <a:t> </a:t>
            </a:r>
            <a:r>
              <a:rPr lang="vi-VN" dirty="0" smtClean="0">
                <a:solidFill>
                  <a:srgbClr val="002060"/>
                </a:solidFill>
                <a:latin typeface="Lexend Exa" panose="020B0604020202020204" charset="0"/>
              </a:rPr>
              <a:t>lý </a:t>
            </a:r>
            <a:r>
              <a:rPr lang="vi-VN" dirty="0">
                <a:solidFill>
                  <a:srgbClr val="002060"/>
                </a:solidFill>
                <a:latin typeface="Lexend Exa" panose="020B0604020202020204" charset="0"/>
              </a:rPr>
              <a:t>chính xác, hiệu quả hơn.</a:t>
            </a:r>
            <a:endParaRPr dirty="0">
              <a:solidFill>
                <a:srgbClr val="002060"/>
              </a:solidFill>
              <a:latin typeface="Lexend Exa" panose="020B0604020202020204" charset="0"/>
            </a:endParaRPr>
          </a:p>
        </p:txBody>
      </p:sp>
      <p:cxnSp>
        <p:nvCxnSpPr>
          <p:cNvPr id="787" name="Google Shape;787;p70"/>
          <p:cNvCxnSpPr>
            <a:stCxn id="778" idx="2"/>
            <a:endCxn id="779" idx="0"/>
          </p:cNvCxnSpPr>
          <p:nvPr/>
        </p:nvCxnSpPr>
        <p:spPr>
          <a:xfrm>
            <a:off x="559601" y="1535223"/>
            <a:ext cx="15619" cy="729703"/>
          </a:xfrm>
          <a:prstGeom prst="straightConnector1">
            <a:avLst/>
          </a:prstGeom>
          <a:noFill/>
          <a:ln w="19050" cap="flat" cmpd="sng">
            <a:solidFill>
              <a:schemeClr val="dk1"/>
            </a:solidFill>
            <a:prstDash val="dot"/>
            <a:round/>
            <a:headEnd type="none" w="med" len="med"/>
            <a:tailEnd type="none" w="med" len="med"/>
          </a:ln>
        </p:spPr>
      </p:cxnSp>
      <p:cxnSp>
        <p:nvCxnSpPr>
          <p:cNvPr id="788" name="Google Shape;788;p70"/>
          <p:cNvCxnSpPr>
            <a:stCxn id="779" idx="2"/>
            <a:endCxn id="780" idx="0"/>
          </p:cNvCxnSpPr>
          <p:nvPr/>
        </p:nvCxnSpPr>
        <p:spPr>
          <a:xfrm>
            <a:off x="575220" y="2444026"/>
            <a:ext cx="16231" cy="1298723"/>
          </a:xfrm>
          <a:prstGeom prst="straightConnector1">
            <a:avLst/>
          </a:prstGeom>
          <a:noFill/>
          <a:ln w="19050" cap="flat" cmpd="sng">
            <a:solidFill>
              <a:schemeClr val="dk1"/>
            </a:solidFill>
            <a:prstDash val="dot"/>
            <a:round/>
            <a:headEnd type="none" w="med" len="med"/>
            <a:tailEnd type="none" w="med" len="med"/>
          </a:ln>
        </p:spPr>
      </p:cxnSp>
      <p:sp>
        <p:nvSpPr>
          <p:cNvPr id="16" name="Google Shape;3406;p131"/>
          <p:cNvSpPr/>
          <p:nvPr/>
        </p:nvSpPr>
        <p:spPr>
          <a:xfrm>
            <a:off x="494236" y="4422037"/>
            <a:ext cx="189144" cy="259519"/>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00B0F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84;p70"/>
          <p:cNvSpPr txBox="1">
            <a:spLocks/>
          </p:cNvSpPr>
          <p:nvPr/>
        </p:nvSpPr>
        <p:spPr>
          <a:xfrm>
            <a:off x="832635" y="4275931"/>
            <a:ext cx="4423305" cy="56972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lnSpc>
                <a:spcPct val="150000"/>
              </a:lnSpc>
              <a:buFont typeface="Red Hat Text"/>
              <a:buNone/>
            </a:pPr>
            <a:r>
              <a:rPr lang="vi-VN" dirty="0" smtClean="0">
                <a:solidFill>
                  <a:srgbClr val="002060"/>
                </a:solidFill>
                <a:latin typeface="Lexend Exa" panose="020B0604020202020204" charset="0"/>
              </a:rPr>
              <a:t>Áp dụng chuyển đổi là điều cần thiết.</a:t>
            </a:r>
            <a:endParaRPr lang="vi-VN" dirty="0">
              <a:solidFill>
                <a:srgbClr val="002060"/>
              </a:solidFill>
              <a:latin typeface="Lexend Exa" panose="020B0604020202020204" charset="0"/>
            </a:endParaRPr>
          </a:p>
        </p:txBody>
      </p:sp>
      <p:sp>
        <p:nvSpPr>
          <p:cNvPr id="19" name="Google Shape;779;p70"/>
          <p:cNvSpPr/>
          <p:nvPr/>
        </p:nvSpPr>
        <p:spPr>
          <a:xfrm>
            <a:off x="472893" y="3025976"/>
            <a:ext cx="194429" cy="179100"/>
          </a:xfrm>
          <a:prstGeom prst="rect">
            <a:avLst/>
          </a:prstGeom>
          <a:solidFill>
            <a:srgbClr val="00B0F0"/>
          </a:solidFill>
          <a:ln>
            <a:solidFill>
              <a:srgbClr val="00B0F0"/>
            </a:solid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20" name="Google Shape;785;p70"/>
          <p:cNvSpPr txBox="1">
            <a:spLocks/>
          </p:cNvSpPr>
          <p:nvPr/>
        </p:nvSpPr>
        <p:spPr>
          <a:xfrm>
            <a:off x="855552" y="2720898"/>
            <a:ext cx="4025310" cy="39462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None/>
            </a:pPr>
            <a:r>
              <a:rPr lang="vi-VN" dirty="0">
                <a:solidFill>
                  <a:srgbClr val="002060"/>
                </a:solidFill>
                <a:latin typeface="Lexend Exa" panose="020B0604020202020204" charset="0"/>
              </a:rPr>
              <a:t>Giảm sai </a:t>
            </a:r>
            <a:r>
              <a:rPr lang="vi-VN" dirty="0" smtClean="0">
                <a:solidFill>
                  <a:srgbClr val="002060"/>
                </a:solidFill>
                <a:latin typeface="Lexend Exa" panose="020B0604020202020204" charset="0"/>
              </a:rPr>
              <a:t>sót</a:t>
            </a:r>
            <a:r>
              <a:rPr lang="en-US" dirty="0" smtClean="0">
                <a:solidFill>
                  <a:srgbClr val="002060"/>
                </a:solidFill>
                <a:latin typeface="Lexend Exa" panose="020B0604020202020204" charset="0"/>
              </a:rPr>
              <a:t>, h</a:t>
            </a:r>
            <a:r>
              <a:rPr lang="vi-VN" dirty="0" smtClean="0">
                <a:solidFill>
                  <a:srgbClr val="002060"/>
                </a:solidFill>
                <a:latin typeface="Lexend Exa" panose="020B0604020202020204" charset="0"/>
              </a:rPr>
              <a:t>ạn </a:t>
            </a:r>
            <a:r>
              <a:rPr lang="vi-VN" dirty="0">
                <a:solidFill>
                  <a:srgbClr val="002060"/>
                </a:solidFill>
                <a:latin typeface="Lexend Exa" panose="020B0604020202020204" charset="0"/>
              </a:rPr>
              <a:t>chế lỗi do con người, nâng cao tính bảo mật thông tin.</a:t>
            </a:r>
          </a:p>
        </p:txBody>
      </p:sp>
      <p:sp>
        <p:nvSpPr>
          <p:cNvPr id="21" name="Oval 20"/>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5</a:t>
            </a:r>
            <a:endParaRPr lang="vi-VN" dirty="0">
              <a:solidFill>
                <a:schemeClr val="bg2"/>
              </a:solidFill>
              <a:latin typeface="Lexend Exa" panose="020B0604020202020204" charset="0"/>
            </a:endParaRPr>
          </a:p>
        </p:txBody>
      </p:sp>
      <p:pic>
        <p:nvPicPr>
          <p:cNvPr id="2" name="Picture 1"/>
          <p:cNvPicPr>
            <a:picLocks noChangeAspect="1"/>
          </p:cNvPicPr>
          <p:nvPr/>
        </p:nvPicPr>
        <p:blipFill>
          <a:blip r:embed="rId4"/>
          <a:stretch>
            <a:fillRect/>
          </a:stretch>
        </p:blipFill>
        <p:spPr>
          <a:xfrm>
            <a:off x="6405245" y="817756"/>
            <a:ext cx="657189" cy="319668"/>
          </a:xfrm>
          <a:prstGeom prst="rect">
            <a:avLst/>
          </a:prstGeom>
        </p:spPr>
      </p:pic>
    </p:spTree>
    <p:extLst>
      <p:ext uri="{BB962C8B-B14F-4D97-AF65-F5344CB8AC3E}">
        <p14:creationId xmlns:p14="http://schemas.microsoft.com/office/powerpoint/2010/main" val="4274567398"/>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0"/>
          <p:cNvSpPr txBox="1">
            <a:spLocks noGrp="1"/>
          </p:cNvSpPr>
          <p:nvPr>
            <p:ph type="title"/>
          </p:nvPr>
        </p:nvSpPr>
        <p:spPr>
          <a:xfrm>
            <a:off x="720000" y="347250"/>
            <a:ext cx="8092161"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smtClean="0">
                <a:solidFill>
                  <a:srgbClr val="002060"/>
                </a:solidFill>
              </a:rPr>
              <a:t>Giới thiệu công nghệ</a:t>
            </a:r>
            <a:endParaRPr dirty="0">
              <a:solidFill>
                <a:srgbClr val="002060"/>
              </a:solidFill>
            </a:endParaRPr>
          </a:p>
        </p:txBody>
      </p:sp>
      <p:cxnSp>
        <p:nvCxnSpPr>
          <p:cNvPr id="777" name="Google Shape;777;p70"/>
          <p:cNvCxnSpPr/>
          <p:nvPr/>
        </p:nvCxnSpPr>
        <p:spPr>
          <a:xfrm>
            <a:off x="5644467" y="926447"/>
            <a:ext cx="1842900" cy="0"/>
          </a:xfrm>
          <a:prstGeom prst="straightConnector1">
            <a:avLst/>
          </a:prstGeom>
          <a:noFill/>
          <a:ln w="19050" cap="flat" cmpd="sng">
            <a:solidFill>
              <a:schemeClr val="dk1"/>
            </a:solidFill>
            <a:prstDash val="solid"/>
            <a:round/>
            <a:headEnd type="none" w="med" len="med"/>
            <a:tailEnd type="none" w="med" len="med"/>
          </a:ln>
        </p:spPr>
      </p:cxnSp>
      <p:sp>
        <p:nvSpPr>
          <p:cNvPr id="18" name="Google Shape;781;p70"/>
          <p:cNvSpPr txBox="1">
            <a:spLocks/>
          </p:cNvSpPr>
          <p:nvPr/>
        </p:nvSpPr>
        <p:spPr>
          <a:xfrm>
            <a:off x="4274634" y="1018192"/>
            <a:ext cx="4451652" cy="45825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Font typeface="Red Hat Text"/>
              <a:buNone/>
            </a:pPr>
            <a:r>
              <a:rPr lang="vi-VN" dirty="0" smtClean="0">
                <a:solidFill>
                  <a:srgbClr val="002060"/>
                </a:solidFill>
                <a:latin typeface="Lexend Exa" panose="020B0604020202020204" charset="0"/>
              </a:rPr>
              <a:t>1. Công nghệ Angular framework.</a:t>
            </a:r>
            <a:endParaRPr lang="vi-VN" dirty="0">
              <a:solidFill>
                <a:srgbClr val="002060"/>
              </a:solidFill>
              <a:latin typeface="Lexend Exa" panose="020B0604020202020204" charset="0"/>
            </a:endParaRPr>
          </a:p>
        </p:txBody>
      </p:sp>
      <p:sp>
        <p:nvSpPr>
          <p:cNvPr id="19" name="Google Shape;781;p70"/>
          <p:cNvSpPr txBox="1">
            <a:spLocks/>
          </p:cNvSpPr>
          <p:nvPr/>
        </p:nvSpPr>
        <p:spPr>
          <a:xfrm>
            <a:off x="4274634" y="1525745"/>
            <a:ext cx="4451652" cy="556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None/>
            </a:pPr>
            <a:r>
              <a:rPr lang="vi-VN" dirty="0">
                <a:solidFill>
                  <a:srgbClr val="002060"/>
                </a:solidFill>
                <a:latin typeface="Lexend Exa" panose="020B0604020202020204" charset="0"/>
              </a:rPr>
              <a:t>2. </a:t>
            </a:r>
            <a:r>
              <a:rPr lang="vi-VN" dirty="0" smtClean="0">
                <a:solidFill>
                  <a:srgbClr val="002060"/>
                </a:solidFill>
                <a:latin typeface="Lexend Exa" panose="020B0604020202020204" charset="0"/>
              </a:rPr>
              <a:t>Thư </a:t>
            </a:r>
            <a:r>
              <a:rPr lang="vi-VN" dirty="0">
                <a:solidFill>
                  <a:srgbClr val="002060"/>
                </a:solidFill>
                <a:latin typeface="Lexend Exa" panose="020B0604020202020204" charset="0"/>
              </a:rPr>
              <a:t>viện</a:t>
            </a:r>
            <a:r>
              <a:rPr lang="en-US" dirty="0">
                <a:solidFill>
                  <a:srgbClr val="002060"/>
                </a:solidFill>
                <a:latin typeface="Lexend Exa" panose="020B0604020202020204" charset="0"/>
              </a:rPr>
              <a:t> </a:t>
            </a:r>
            <a:r>
              <a:rPr lang="vi-VN" dirty="0">
                <a:solidFill>
                  <a:srgbClr val="002060"/>
                </a:solidFill>
                <a:latin typeface="Lexend Exa" panose="020B0604020202020204" charset="0"/>
              </a:rPr>
              <a:t>Material Angular.</a:t>
            </a:r>
          </a:p>
          <a:p>
            <a:pPr marL="0" indent="0" algn="just">
              <a:buNone/>
            </a:pPr>
            <a:endParaRPr lang="vi-VN" dirty="0">
              <a:solidFill>
                <a:srgbClr val="002060"/>
              </a:solidFill>
              <a:latin typeface="Lexend Exa" panose="020B0604020202020204" charset="0"/>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589" y="1018478"/>
            <a:ext cx="3596103" cy="1747024"/>
          </a:xfrm>
          <a:prstGeom prst="rect">
            <a:avLst/>
          </a:prstGeom>
        </p:spPr>
      </p:pic>
      <p:sp>
        <p:nvSpPr>
          <p:cNvPr id="21" name="Google Shape;781;p70"/>
          <p:cNvSpPr txBox="1">
            <a:spLocks/>
          </p:cNvSpPr>
          <p:nvPr/>
        </p:nvSpPr>
        <p:spPr>
          <a:xfrm>
            <a:off x="4274634" y="2131540"/>
            <a:ext cx="4451652" cy="5744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None/>
            </a:pPr>
            <a:r>
              <a:rPr lang="vi-VN" dirty="0" smtClean="0">
                <a:solidFill>
                  <a:srgbClr val="002060"/>
                </a:solidFill>
                <a:latin typeface="Lexend Exa" panose="020B0604020202020204" charset="0"/>
              </a:rPr>
              <a:t>3. </a:t>
            </a:r>
            <a:r>
              <a:rPr lang="en-US" dirty="0">
                <a:solidFill>
                  <a:srgbClr val="002060"/>
                </a:solidFill>
                <a:latin typeface="Lexend Exa" panose="020B0604020202020204" charset="0"/>
              </a:rPr>
              <a:t>C</a:t>
            </a:r>
            <a:r>
              <a:rPr lang="vi-VN" dirty="0">
                <a:solidFill>
                  <a:srgbClr val="002060"/>
                </a:solidFill>
                <a:latin typeface="Lexend Exa" panose="020B0604020202020204" charset="0"/>
              </a:rPr>
              <a:t>ông nghệ Spring Boot.</a:t>
            </a:r>
            <a:r>
              <a:rPr lang="en-US" dirty="0">
                <a:solidFill>
                  <a:srgbClr val="002060"/>
                </a:solidFill>
                <a:latin typeface="Lexend Exa" panose="020B0604020202020204" charset="0"/>
              </a:rPr>
              <a:t> </a:t>
            </a:r>
            <a:endParaRPr lang="vi-VN" dirty="0">
              <a:solidFill>
                <a:srgbClr val="002060"/>
              </a:solidFill>
              <a:latin typeface="Lexend Exa" panose="020B0604020202020204" charset="0"/>
            </a:endParaRPr>
          </a:p>
        </p:txBody>
      </p:sp>
      <p:sp>
        <p:nvSpPr>
          <p:cNvPr id="8" name="Google Shape;781;p70"/>
          <p:cNvSpPr txBox="1">
            <a:spLocks/>
          </p:cNvSpPr>
          <p:nvPr/>
        </p:nvSpPr>
        <p:spPr>
          <a:xfrm>
            <a:off x="4288322" y="2706029"/>
            <a:ext cx="4451652" cy="535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Font typeface="Red Hat Text"/>
              <a:buNone/>
            </a:pPr>
            <a:r>
              <a:rPr lang="vi-VN" dirty="0">
                <a:solidFill>
                  <a:srgbClr val="002060"/>
                </a:solidFill>
                <a:latin typeface="Lexend Exa" panose="020B0604020202020204" charset="0"/>
              </a:rPr>
              <a:t>4</a:t>
            </a:r>
            <a:r>
              <a:rPr lang="vi-VN" dirty="0" smtClean="0">
                <a:solidFill>
                  <a:srgbClr val="002060"/>
                </a:solidFill>
                <a:latin typeface="Lexend Exa" panose="020B0604020202020204" charset="0"/>
              </a:rPr>
              <a:t>. Hệ quản trị cơ sở dữ liệu MySQL.</a:t>
            </a:r>
            <a:endParaRPr lang="vi-VN" dirty="0">
              <a:solidFill>
                <a:srgbClr val="002060"/>
              </a:solidFill>
              <a:latin typeface="Lexend Exa" panose="020B0604020202020204" charset="0"/>
            </a:endParaRPr>
          </a:p>
        </p:txBody>
      </p:sp>
      <p:sp>
        <p:nvSpPr>
          <p:cNvPr id="9" name="Google Shape;781;p70"/>
          <p:cNvSpPr txBox="1">
            <a:spLocks/>
          </p:cNvSpPr>
          <p:nvPr/>
        </p:nvSpPr>
        <p:spPr>
          <a:xfrm>
            <a:off x="4274634" y="3241763"/>
            <a:ext cx="4451652" cy="4827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None/>
            </a:pPr>
            <a:r>
              <a:rPr lang="en-US" dirty="0" smtClean="0">
                <a:solidFill>
                  <a:srgbClr val="002060"/>
                </a:solidFill>
                <a:latin typeface="Lexend Exa" panose="020B0604020202020204" charset="0"/>
              </a:rPr>
              <a:t>5. Cổng thanh toán điện </a:t>
            </a:r>
            <a:r>
              <a:rPr lang="en-US" dirty="0" err="1" smtClean="0">
                <a:solidFill>
                  <a:srgbClr val="002060"/>
                </a:solidFill>
                <a:latin typeface="Lexend Exa" panose="020B0604020202020204" charset="0"/>
              </a:rPr>
              <a:t>tử</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Paypal</a:t>
            </a:r>
            <a:r>
              <a:rPr lang="en-US" dirty="0" smtClean="0">
                <a:solidFill>
                  <a:srgbClr val="002060"/>
                </a:solidFill>
                <a:latin typeface="Lexend Exa" panose="020B0604020202020204" charset="0"/>
              </a:rPr>
              <a:t>.</a:t>
            </a:r>
            <a:endParaRPr lang="vi-VN" dirty="0">
              <a:solidFill>
                <a:srgbClr val="002060"/>
              </a:solidFill>
              <a:latin typeface="Lexend Exa" panose="020B0604020202020204" charset="0"/>
            </a:endParaRPr>
          </a:p>
        </p:txBody>
      </p:sp>
      <p:sp>
        <p:nvSpPr>
          <p:cNvPr id="10" name="Google Shape;781;p70"/>
          <p:cNvSpPr txBox="1">
            <a:spLocks/>
          </p:cNvSpPr>
          <p:nvPr/>
        </p:nvSpPr>
        <p:spPr>
          <a:xfrm>
            <a:off x="4262532" y="3816252"/>
            <a:ext cx="4686520" cy="5104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1pPr>
            <a:lvl2pPr marL="914400" marR="0" lvl="1"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2pPr>
            <a:lvl3pPr marL="1371600" marR="0" lvl="2"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3pPr>
            <a:lvl4pPr marL="1828800" marR="0" lvl="3"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4pPr>
            <a:lvl5pPr marL="2286000" marR="0" lvl="4"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5pPr>
            <a:lvl6pPr marL="2743200" marR="0" lvl="5"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6pPr>
            <a:lvl7pPr marL="3200400" marR="0" lvl="6"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7pPr>
            <a:lvl8pPr marL="3657600" marR="0" lvl="7"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8pPr>
            <a:lvl9pPr marL="4114800" marR="0" lvl="8" indent="-317500" algn="l" rtl="0">
              <a:lnSpc>
                <a:spcPct val="100000"/>
              </a:lnSpc>
              <a:spcBef>
                <a:spcPts val="0"/>
              </a:spcBef>
              <a:spcAft>
                <a:spcPts val="0"/>
              </a:spcAft>
              <a:buClr>
                <a:schemeClr val="dk2"/>
              </a:buClr>
              <a:buSzPts val="1400"/>
              <a:buFont typeface="Red Hat Text"/>
              <a:buChar char="■"/>
              <a:defRPr sz="1400" b="0" i="0" u="none" strike="noStrike" cap="none">
                <a:solidFill>
                  <a:schemeClr val="dk2"/>
                </a:solidFill>
                <a:latin typeface="Red Hat Text"/>
                <a:ea typeface="Red Hat Text"/>
                <a:cs typeface="Red Hat Text"/>
                <a:sym typeface="Red Hat Text"/>
              </a:defRPr>
            </a:lvl9pPr>
          </a:lstStyle>
          <a:p>
            <a:pPr marL="0" indent="0" algn="just">
              <a:buNone/>
            </a:pPr>
            <a:r>
              <a:rPr lang="vi-VN" dirty="0" smtClean="0">
                <a:solidFill>
                  <a:srgbClr val="002060"/>
                </a:solidFill>
                <a:latin typeface="Lexend Exa" panose="020B0604020202020204" charset="0"/>
              </a:rPr>
              <a:t>6.</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Mô</a:t>
            </a:r>
            <a:r>
              <a:rPr lang="en-US" dirty="0" smtClean="0">
                <a:solidFill>
                  <a:srgbClr val="002060"/>
                </a:solidFill>
                <a:latin typeface="Lexend Exa" panose="020B0604020202020204" charset="0"/>
              </a:rPr>
              <a:t> </a:t>
            </a:r>
            <a:r>
              <a:rPr lang="en-US" dirty="0" err="1" smtClean="0">
                <a:solidFill>
                  <a:srgbClr val="002060"/>
                </a:solidFill>
                <a:latin typeface="Lexend Exa" panose="020B0604020202020204" charset="0"/>
              </a:rPr>
              <a:t>hình</a:t>
            </a:r>
            <a:r>
              <a:rPr lang="en-US" dirty="0" smtClean="0">
                <a:solidFill>
                  <a:srgbClr val="002060"/>
                </a:solidFill>
                <a:latin typeface="Lexend Exa" panose="020B0604020202020204" charset="0"/>
              </a:rPr>
              <a:t> MVVM (Model-View-</a:t>
            </a:r>
            <a:r>
              <a:rPr lang="en-US" dirty="0" err="1" smtClean="0">
                <a:solidFill>
                  <a:srgbClr val="002060"/>
                </a:solidFill>
                <a:latin typeface="Lexend Exa" panose="020B0604020202020204" charset="0"/>
              </a:rPr>
              <a:t>ViewModel</a:t>
            </a:r>
            <a:r>
              <a:rPr lang="en-US" dirty="0" smtClean="0">
                <a:solidFill>
                  <a:srgbClr val="002060"/>
                </a:solidFill>
                <a:latin typeface="Lexend Exa" panose="020B0604020202020204" charset="0"/>
              </a:rPr>
              <a:t>)</a:t>
            </a:r>
            <a:endParaRPr lang="vi-VN" dirty="0">
              <a:solidFill>
                <a:srgbClr val="002060"/>
              </a:solidFill>
              <a:latin typeface="Lexend Exa" panose="020B0604020202020204" charset="0"/>
            </a:endParaRPr>
          </a:p>
        </p:txBody>
      </p:sp>
      <p:sp>
        <p:nvSpPr>
          <p:cNvPr id="12" name="Oval 11"/>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6</a:t>
            </a:r>
            <a:endParaRPr lang="vi-VN" dirty="0">
              <a:solidFill>
                <a:schemeClr val="bg2"/>
              </a:solidFill>
              <a:latin typeface="Lexend Exa" panose="020B0604020202020204" charset="0"/>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6589" y="2765502"/>
            <a:ext cx="3596103" cy="1747025"/>
          </a:xfrm>
          <a:prstGeom prst="rect">
            <a:avLst/>
          </a:prstGeom>
          <a:ln>
            <a:solidFill>
              <a:srgbClr val="00B0F0"/>
            </a:solidFill>
          </a:ln>
        </p:spPr>
      </p:pic>
    </p:spTree>
    <p:extLst>
      <p:ext uri="{BB962C8B-B14F-4D97-AF65-F5344CB8AC3E}">
        <p14:creationId xmlns:p14="http://schemas.microsoft.com/office/powerpoint/2010/main" val="3841895796"/>
      </p:ext>
    </p:extLst>
  </p:cSld>
  <p:clrMapOvr>
    <a:masterClrMapping/>
  </p:clrMapOvr>
  <p:transition spd="slow">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2"/>
          <p:cNvSpPr txBox="1">
            <a:spLocks noGrp="1"/>
          </p:cNvSpPr>
          <p:nvPr>
            <p:ph type="title"/>
          </p:nvPr>
        </p:nvSpPr>
        <p:spPr>
          <a:xfrm>
            <a:off x="3255250" y="2218267"/>
            <a:ext cx="4621200" cy="83395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smtClean="0">
                <a:solidFill>
                  <a:srgbClr val="002060"/>
                </a:solidFill>
              </a:rPr>
              <a:t>Mục tiêu </a:t>
            </a:r>
            <a:r>
              <a:rPr lang="vi-VN" dirty="0" smtClean="0">
                <a:solidFill>
                  <a:srgbClr val="002060"/>
                </a:solidFill>
              </a:rPr>
              <a:t>đề tài</a:t>
            </a:r>
            <a:endParaRPr dirty="0">
              <a:solidFill>
                <a:srgbClr val="002060"/>
              </a:solidFill>
            </a:endParaRPr>
          </a:p>
        </p:txBody>
      </p:sp>
      <p:sp>
        <p:nvSpPr>
          <p:cNvPr id="837" name="Google Shape;837;p72"/>
          <p:cNvSpPr txBox="1">
            <a:spLocks noGrp="1"/>
          </p:cNvSpPr>
          <p:nvPr>
            <p:ph type="title" idx="2"/>
          </p:nvPr>
        </p:nvSpPr>
        <p:spPr>
          <a:xfrm>
            <a:off x="1267550" y="1905600"/>
            <a:ext cx="1605900" cy="133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00B0F0"/>
                </a:solidFill>
              </a:rPr>
              <a:t>02</a:t>
            </a:r>
            <a:endParaRPr dirty="0">
              <a:solidFill>
                <a:srgbClr val="00B0F0"/>
              </a:solidFill>
            </a:endParaRPr>
          </a:p>
        </p:txBody>
      </p:sp>
      <p:cxnSp>
        <p:nvCxnSpPr>
          <p:cNvPr id="839" name="Google Shape;839;p72"/>
          <p:cNvCxnSpPr/>
          <p:nvPr/>
        </p:nvCxnSpPr>
        <p:spPr>
          <a:xfrm>
            <a:off x="1503950" y="3052219"/>
            <a:ext cx="1133100" cy="0"/>
          </a:xfrm>
          <a:prstGeom prst="straightConnector1">
            <a:avLst/>
          </a:prstGeom>
          <a:noFill/>
          <a:ln w="19050" cap="flat" cmpd="sng">
            <a:solidFill>
              <a:schemeClr val="dk1"/>
            </a:solidFill>
            <a:prstDash val="solid"/>
            <a:round/>
            <a:headEnd type="none" w="med" len="med"/>
            <a:tailEnd type="none" w="med" len="med"/>
          </a:ln>
        </p:spPr>
      </p:cxnSp>
      <p:sp>
        <p:nvSpPr>
          <p:cNvPr id="6" name="Oval 5"/>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7</a:t>
            </a:r>
            <a:endParaRPr lang="vi-VN" dirty="0">
              <a:solidFill>
                <a:schemeClr val="bg2"/>
              </a:solidFill>
              <a:latin typeface="Lexend Exa" panose="020B0604020202020204" charset="0"/>
            </a:endParaRPr>
          </a:p>
        </p:txBody>
      </p:sp>
    </p:spTree>
  </p:cSld>
  <p:clrMapOvr>
    <a:masterClrMapping/>
  </p:clrMapOvr>
  <p:transition spd="slow">
    <p:cove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71"/>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solidFill>
                  <a:srgbClr val="002060"/>
                </a:solidFill>
              </a:rPr>
              <a:t>Mục tiêu </a:t>
            </a:r>
            <a:r>
              <a:rPr lang="vi-VN" dirty="0" smtClean="0">
                <a:solidFill>
                  <a:srgbClr val="002060"/>
                </a:solidFill>
              </a:rPr>
              <a:t>đề tài</a:t>
            </a:r>
            <a:endParaRPr dirty="0">
              <a:solidFill>
                <a:srgbClr val="002060"/>
              </a:solidFill>
            </a:endParaRPr>
          </a:p>
        </p:txBody>
      </p:sp>
      <p:cxnSp>
        <p:nvCxnSpPr>
          <p:cNvPr id="794" name="Google Shape;794;p71"/>
          <p:cNvCxnSpPr/>
          <p:nvPr/>
        </p:nvCxnSpPr>
        <p:spPr>
          <a:xfrm>
            <a:off x="3697699" y="917576"/>
            <a:ext cx="1850400" cy="0"/>
          </a:xfrm>
          <a:prstGeom prst="straightConnector1">
            <a:avLst/>
          </a:prstGeom>
          <a:noFill/>
          <a:ln w="19050" cap="flat" cmpd="sng">
            <a:solidFill>
              <a:schemeClr val="dk1"/>
            </a:solidFill>
            <a:prstDash val="solid"/>
            <a:round/>
            <a:headEnd type="none" w="med" len="med"/>
            <a:tailEnd type="none" w="med" len="med"/>
          </a:ln>
        </p:spPr>
      </p:cxnSp>
      <p:sp>
        <p:nvSpPr>
          <p:cNvPr id="796" name="Google Shape;796;p71"/>
          <p:cNvSpPr txBox="1">
            <a:spLocks noGrp="1"/>
          </p:cNvSpPr>
          <p:nvPr>
            <p:ph type="subTitle" idx="4294967295"/>
          </p:nvPr>
        </p:nvSpPr>
        <p:spPr>
          <a:xfrm>
            <a:off x="4054290" y="2695574"/>
            <a:ext cx="1566600" cy="42791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900" dirty="0" smtClean="0">
                <a:solidFill>
                  <a:srgbClr val="002060"/>
                </a:solidFill>
                <a:latin typeface="Lexend Exa"/>
                <a:ea typeface="Lexend Exa"/>
                <a:cs typeface="Lexend Exa"/>
                <a:sym typeface="Lexend Exa"/>
              </a:rPr>
              <a:t>Mua bán</a:t>
            </a:r>
            <a:endParaRPr sz="1900" dirty="0">
              <a:solidFill>
                <a:srgbClr val="002060"/>
              </a:solidFill>
              <a:latin typeface="Lexend Exa"/>
              <a:ea typeface="Lexend Exa"/>
              <a:cs typeface="Lexend Exa"/>
              <a:sym typeface="Lexend Exa"/>
            </a:endParaRPr>
          </a:p>
        </p:txBody>
      </p:sp>
      <p:sp>
        <p:nvSpPr>
          <p:cNvPr id="798" name="Google Shape;798;p71"/>
          <p:cNvSpPr txBox="1">
            <a:spLocks noGrp="1"/>
          </p:cNvSpPr>
          <p:nvPr>
            <p:ph type="subTitle" idx="4294967295"/>
          </p:nvPr>
        </p:nvSpPr>
        <p:spPr>
          <a:xfrm>
            <a:off x="4591598" y="2746254"/>
            <a:ext cx="1876624"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sz="1600" dirty="0" smtClean="0">
                <a:latin typeface="Lexend Exa"/>
                <a:ea typeface="Lexend Exa"/>
                <a:cs typeface="Lexend Exa"/>
                <a:sym typeface="Lexend Exa"/>
              </a:rPr>
              <a:t> </a:t>
            </a:r>
            <a:endParaRPr sz="1600" dirty="0">
              <a:latin typeface="Lexend Exa"/>
              <a:ea typeface="Lexend Exa"/>
              <a:cs typeface="Lexend Exa"/>
              <a:sym typeface="Lexend Exa"/>
            </a:endParaRPr>
          </a:p>
        </p:txBody>
      </p:sp>
      <p:sp>
        <p:nvSpPr>
          <p:cNvPr id="800" name="Google Shape;800;p71"/>
          <p:cNvSpPr txBox="1">
            <a:spLocks noGrp="1"/>
          </p:cNvSpPr>
          <p:nvPr>
            <p:ph type="subTitle" idx="4294967295"/>
          </p:nvPr>
        </p:nvSpPr>
        <p:spPr>
          <a:xfrm>
            <a:off x="869795" y="2697947"/>
            <a:ext cx="3791986"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900" dirty="0" smtClean="0">
                <a:solidFill>
                  <a:srgbClr val="002060"/>
                </a:solidFill>
                <a:latin typeface="Lexend Exa"/>
                <a:ea typeface="Lexend Exa"/>
                <a:cs typeface="Lexend Exa"/>
                <a:sym typeface="Lexend Exa"/>
              </a:rPr>
              <a:t>Quản lý website</a:t>
            </a:r>
            <a:endParaRPr sz="1900" dirty="0">
              <a:solidFill>
                <a:srgbClr val="002060"/>
              </a:solidFill>
              <a:latin typeface="Lexend Exa"/>
              <a:ea typeface="Lexend Exa"/>
              <a:cs typeface="Lexend Exa"/>
              <a:sym typeface="Lexend Exa"/>
            </a:endParaRPr>
          </a:p>
        </p:txBody>
      </p:sp>
      <p:sp>
        <p:nvSpPr>
          <p:cNvPr id="802" name="Google Shape;802;p71"/>
          <p:cNvSpPr txBox="1">
            <a:spLocks noGrp="1"/>
          </p:cNvSpPr>
          <p:nvPr>
            <p:ph type="subTitle" idx="4294967295"/>
          </p:nvPr>
        </p:nvSpPr>
        <p:spPr>
          <a:xfrm>
            <a:off x="5776333" y="2690141"/>
            <a:ext cx="2252546" cy="40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1900" dirty="0" smtClean="0">
                <a:solidFill>
                  <a:srgbClr val="002060"/>
                </a:solidFill>
                <a:latin typeface="Lexend Exa"/>
                <a:ea typeface="Lexend Exa"/>
                <a:cs typeface="Lexend Exa"/>
                <a:sym typeface="Lexend Exa"/>
              </a:rPr>
              <a:t>Phát triển thương hiệu</a:t>
            </a:r>
            <a:endParaRPr sz="1900" dirty="0">
              <a:solidFill>
                <a:srgbClr val="002060"/>
              </a:solidFill>
              <a:latin typeface="Lexend Exa"/>
              <a:ea typeface="Lexend Exa"/>
              <a:cs typeface="Lexend Exa"/>
              <a:sym typeface="Lexend Exa"/>
            </a:endParaRPr>
          </a:p>
        </p:txBody>
      </p:sp>
      <p:sp>
        <p:nvSpPr>
          <p:cNvPr id="822" name="Google Shape;822;p71"/>
          <p:cNvSpPr/>
          <p:nvPr/>
        </p:nvSpPr>
        <p:spPr>
          <a:xfrm rot="5400000">
            <a:off x="4748040" y="2443047"/>
            <a:ext cx="179100" cy="1791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sp>
        <p:nvSpPr>
          <p:cNvPr id="823" name="Google Shape;823;p71"/>
          <p:cNvSpPr/>
          <p:nvPr/>
        </p:nvSpPr>
        <p:spPr>
          <a:xfrm rot="5400000">
            <a:off x="2824989" y="2443872"/>
            <a:ext cx="179100" cy="1791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cxnSp>
        <p:nvCxnSpPr>
          <p:cNvPr id="825" name="Google Shape;825;p71"/>
          <p:cNvCxnSpPr>
            <a:stCxn id="822" idx="2"/>
            <a:endCxn id="823" idx="0"/>
          </p:cNvCxnSpPr>
          <p:nvPr/>
        </p:nvCxnSpPr>
        <p:spPr>
          <a:xfrm flipH="1">
            <a:off x="3004089" y="2532597"/>
            <a:ext cx="1743951" cy="825"/>
          </a:xfrm>
          <a:prstGeom prst="straightConnector1">
            <a:avLst/>
          </a:prstGeom>
          <a:noFill/>
          <a:ln w="19050" cap="flat" cmpd="sng">
            <a:solidFill>
              <a:schemeClr val="dk1"/>
            </a:solidFill>
            <a:prstDash val="dot"/>
            <a:round/>
            <a:headEnd type="none" w="med" len="med"/>
            <a:tailEnd type="none" w="med" len="med"/>
          </a:ln>
        </p:spPr>
      </p:cxnSp>
      <p:sp>
        <p:nvSpPr>
          <p:cNvPr id="826" name="Google Shape;826;p71"/>
          <p:cNvSpPr/>
          <p:nvPr/>
        </p:nvSpPr>
        <p:spPr>
          <a:xfrm rot="5400000">
            <a:off x="6755897" y="2435071"/>
            <a:ext cx="179100" cy="179100"/>
          </a:xfrm>
          <a:prstGeom prst="rect">
            <a:avLst/>
          </a:pr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002060"/>
              </a:solidFill>
            </a:endParaRPr>
          </a:p>
        </p:txBody>
      </p:sp>
      <p:cxnSp>
        <p:nvCxnSpPr>
          <p:cNvPr id="827" name="Google Shape;827;p71"/>
          <p:cNvCxnSpPr>
            <a:endCxn id="826" idx="2"/>
          </p:cNvCxnSpPr>
          <p:nvPr/>
        </p:nvCxnSpPr>
        <p:spPr>
          <a:xfrm>
            <a:off x="4958246" y="2524208"/>
            <a:ext cx="1797600" cy="300"/>
          </a:xfrm>
          <a:prstGeom prst="straightConnector1">
            <a:avLst/>
          </a:prstGeom>
          <a:noFill/>
          <a:ln w="19050" cap="flat" cmpd="sng">
            <a:solidFill>
              <a:schemeClr val="dk1"/>
            </a:solidFill>
            <a:prstDash val="dot"/>
            <a:round/>
            <a:headEnd type="none" w="med" len="med"/>
            <a:tailEnd type="none" w="med" len="med"/>
          </a:ln>
        </p:spPr>
      </p:cxnSp>
      <p:cxnSp>
        <p:nvCxnSpPr>
          <p:cNvPr id="828" name="Google Shape;828;p71"/>
          <p:cNvCxnSpPr/>
          <p:nvPr/>
        </p:nvCxnSpPr>
        <p:spPr>
          <a:xfrm>
            <a:off x="2438400" y="3123490"/>
            <a:ext cx="920750" cy="0"/>
          </a:xfrm>
          <a:prstGeom prst="straightConnector1">
            <a:avLst/>
          </a:prstGeom>
          <a:noFill/>
          <a:ln w="19050" cap="flat" cmpd="sng">
            <a:solidFill>
              <a:schemeClr val="dk1"/>
            </a:solidFill>
            <a:prstDash val="solid"/>
            <a:round/>
            <a:headEnd type="none" w="med" len="med"/>
            <a:tailEnd type="none" w="med" len="med"/>
          </a:ln>
        </p:spPr>
      </p:cxnSp>
      <p:cxnSp>
        <p:nvCxnSpPr>
          <p:cNvPr id="830" name="Google Shape;830;p71"/>
          <p:cNvCxnSpPr/>
          <p:nvPr/>
        </p:nvCxnSpPr>
        <p:spPr>
          <a:xfrm>
            <a:off x="4501071" y="3082725"/>
            <a:ext cx="683700" cy="0"/>
          </a:xfrm>
          <a:prstGeom prst="straightConnector1">
            <a:avLst/>
          </a:prstGeom>
          <a:noFill/>
          <a:ln w="19050" cap="flat" cmpd="sng">
            <a:solidFill>
              <a:schemeClr val="dk1"/>
            </a:solidFill>
            <a:prstDash val="solid"/>
            <a:round/>
            <a:headEnd type="none" w="med" len="med"/>
            <a:tailEnd type="none" w="med" len="med"/>
          </a:ln>
        </p:spPr>
      </p:cxnSp>
      <p:cxnSp>
        <p:nvCxnSpPr>
          <p:cNvPr id="831" name="Google Shape;831;p71"/>
          <p:cNvCxnSpPr/>
          <p:nvPr/>
        </p:nvCxnSpPr>
        <p:spPr>
          <a:xfrm>
            <a:off x="6394450" y="3082725"/>
            <a:ext cx="990600" cy="0"/>
          </a:xfrm>
          <a:prstGeom prst="straightConnector1">
            <a:avLst/>
          </a:prstGeom>
          <a:noFill/>
          <a:ln w="19050" cap="flat" cmpd="sng">
            <a:solidFill>
              <a:schemeClr val="dk1"/>
            </a:solidFill>
            <a:prstDash val="solid"/>
            <a:round/>
            <a:headEnd type="none" w="med" len="med"/>
            <a:tailEnd type="none" w="med" len="med"/>
          </a:ln>
        </p:spPr>
      </p:cxnSp>
      <p:grpSp>
        <p:nvGrpSpPr>
          <p:cNvPr id="46" name="Google Shape;12236;p139"/>
          <p:cNvGrpSpPr/>
          <p:nvPr/>
        </p:nvGrpSpPr>
        <p:grpSpPr>
          <a:xfrm>
            <a:off x="2783230" y="2046923"/>
            <a:ext cx="251660" cy="350166"/>
            <a:chOff x="910723" y="1508212"/>
            <a:chExt cx="251660" cy="350166"/>
          </a:xfrm>
          <a:solidFill>
            <a:srgbClr val="0070C0"/>
          </a:solidFill>
        </p:grpSpPr>
        <p:sp>
          <p:nvSpPr>
            <p:cNvPr id="47" name="Google Shape;12237;p139"/>
            <p:cNvSpPr/>
            <p:nvPr/>
          </p:nvSpPr>
          <p:spPr>
            <a:xfrm>
              <a:off x="910723" y="1508212"/>
              <a:ext cx="251660" cy="350166"/>
            </a:xfrm>
            <a:custGeom>
              <a:avLst/>
              <a:gdLst/>
              <a:ahLst/>
              <a:cxnLst/>
              <a:rect l="l" t="t" r="r" b="b"/>
              <a:pathLst>
                <a:path w="7907" h="11002" extrusionOk="0">
                  <a:moveTo>
                    <a:pt x="3942" y="334"/>
                  </a:moveTo>
                  <a:cubicBezTo>
                    <a:pt x="4132" y="334"/>
                    <a:pt x="4299" y="441"/>
                    <a:pt x="4394" y="608"/>
                  </a:cubicBezTo>
                  <a:cubicBezTo>
                    <a:pt x="4418" y="644"/>
                    <a:pt x="4466" y="679"/>
                    <a:pt x="4525" y="679"/>
                  </a:cubicBezTo>
                  <a:lnTo>
                    <a:pt x="5132" y="679"/>
                  </a:lnTo>
                  <a:cubicBezTo>
                    <a:pt x="5240" y="679"/>
                    <a:pt x="5311" y="763"/>
                    <a:pt x="5311" y="858"/>
                  </a:cubicBezTo>
                  <a:lnTo>
                    <a:pt x="5311" y="1382"/>
                  </a:lnTo>
                  <a:lnTo>
                    <a:pt x="2573" y="1382"/>
                  </a:lnTo>
                  <a:lnTo>
                    <a:pt x="2573" y="858"/>
                  </a:lnTo>
                  <a:cubicBezTo>
                    <a:pt x="2573" y="751"/>
                    <a:pt x="2668" y="679"/>
                    <a:pt x="2751" y="679"/>
                  </a:cubicBezTo>
                  <a:lnTo>
                    <a:pt x="3358" y="679"/>
                  </a:lnTo>
                  <a:cubicBezTo>
                    <a:pt x="3418" y="679"/>
                    <a:pt x="3466" y="644"/>
                    <a:pt x="3501" y="608"/>
                  </a:cubicBezTo>
                  <a:cubicBezTo>
                    <a:pt x="3585" y="441"/>
                    <a:pt x="3763" y="334"/>
                    <a:pt x="3942" y="334"/>
                  </a:cubicBezTo>
                  <a:close/>
                  <a:moveTo>
                    <a:pt x="7240" y="1013"/>
                  </a:moveTo>
                  <a:cubicBezTo>
                    <a:pt x="7442" y="1013"/>
                    <a:pt x="7609" y="1179"/>
                    <a:pt x="7609" y="1370"/>
                  </a:cubicBezTo>
                  <a:lnTo>
                    <a:pt x="7609" y="10323"/>
                  </a:lnTo>
                  <a:lnTo>
                    <a:pt x="7585" y="10323"/>
                  </a:lnTo>
                  <a:cubicBezTo>
                    <a:pt x="7585" y="10514"/>
                    <a:pt x="7430" y="10681"/>
                    <a:pt x="7228" y="10681"/>
                  </a:cubicBezTo>
                  <a:lnTo>
                    <a:pt x="691" y="10681"/>
                  </a:lnTo>
                  <a:cubicBezTo>
                    <a:pt x="501" y="10681"/>
                    <a:pt x="334" y="10514"/>
                    <a:pt x="334" y="10323"/>
                  </a:cubicBezTo>
                  <a:lnTo>
                    <a:pt x="334" y="1370"/>
                  </a:lnTo>
                  <a:cubicBezTo>
                    <a:pt x="334" y="1179"/>
                    <a:pt x="501" y="1013"/>
                    <a:pt x="691" y="1013"/>
                  </a:cubicBezTo>
                  <a:lnTo>
                    <a:pt x="2263" y="1013"/>
                  </a:lnTo>
                  <a:lnTo>
                    <a:pt x="2263" y="1537"/>
                  </a:lnTo>
                  <a:cubicBezTo>
                    <a:pt x="2263" y="1632"/>
                    <a:pt x="2335" y="1703"/>
                    <a:pt x="2418" y="1703"/>
                  </a:cubicBezTo>
                  <a:lnTo>
                    <a:pt x="5525" y="1703"/>
                  </a:lnTo>
                  <a:cubicBezTo>
                    <a:pt x="5609" y="1703"/>
                    <a:pt x="5680" y="1632"/>
                    <a:pt x="5680" y="1537"/>
                  </a:cubicBezTo>
                  <a:lnTo>
                    <a:pt x="5680" y="1013"/>
                  </a:lnTo>
                  <a:close/>
                  <a:moveTo>
                    <a:pt x="3954" y="1"/>
                  </a:moveTo>
                  <a:cubicBezTo>
                    <a:pt x="3692" y="1"/>
                    <a:pt x="3442" y="144"/>
                    <a:pt x="3275" y="346"/>
                  </a:cubicBezTo>
                  <a:lnTo>
                    <a:pt x="2751" y="346"/>
                  </a:lnTo>
                  <a:cubicBezTo>
                    <a:pt x="2525" y="346"/>
                    <a:pt x="2335" y="501"/>
                    <a:pt x="2275" y="691"/>
                  </a:cubicBezTo>
                  <a:lnTo>
                    <a:pt x="680" y="691"/>
                  </a:lnTo>
                  <a:cubicBezTo>
                    <a:pt x="310" y="691"/>
                    <a:pt x="1" y="989"/>
                    <a:pt x="1" y="1382"/>
                  </a:cubicBezTo>
                  <a:lnTo>
                    <a:pt x="1" y="10323"/>
                  </a:lnTo>
                  <a:cubicBezTo>
                    <a:pt x="1" y="10692"/>
                    <a:pt x="299" y="11002"/>
                    <a:pt x="680" y="11002"/>
                  </a:cubicBezTo>
                  <a:lnTo>
                    <a:pt x="7216" y="11002"/>
                  </a:lnTo>
                  <a:cubicBezTo>
                    <a:pt x="7585" y="11002"/>
                    <a:pt x="7907" y="10704"/>
                    <a:pt x="7907" y="10323"/>
                  </a:cubicBezTo>
                  <a:lnTo>
                    <a:pt x="7907" y="1382"/>
                  </a:lnTo>
                  <a:cubicBezTo>
                    <a:pt x="7907" y="989"/>
                    <a:pt x="7609" y="691"/>
                    <a:pt x="7228" y="691"/>
                  </a:cubicBezTo>
                  <a:lnTo>
                    <a:pt x="5644" y="691"/>
                  </a:lnTo>
                  <a:cubicBezTo>
                    <a:pt x="5561" y="501"/>
                    <a:pt x="5383" y="346"/>
                    <a:pt x="5168" y="346"/>
                  </a:cubicBezTo>
                  <a:lnTo>
                    <a:pt x="4644" y="346"/>
                  </a:lnTo>
                  <a:cubicBezTo>
                    <a:pt x="4478" y="144"/>
                    <a:pt x="4228" y="1"/>
                    <a:pt x="3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238;p139"/>
            <p:cNvSpPr/>
            <p:nvPr/>
          </p:nvSpPr>
          <p:spPr>
            <a:xfrm>
              <a:off x="1031604" y="1530205"/>
              <a:ext cx="10280" cy="10248"/>
            </a:xfrm>
            <a:custGeom>
              <a:avLst/>
              <a:gdLst/>
              <a:ahLst/>
              <a:cxnLst/>
              <a:rect l="l" t="t" r="r" b="b"/>
              <a:pathLst>
                <a:path w="323" h="322" extrusionOk="0">
                  <a:moveTo>
                    <a:pt x="156" y="0"/>
                  </a:moveTo>
                  <a:cubicBezTo>
                    <a:pt x="72" y="0"/>
                    <a:pt x="1" y="72"/>
                    <a:pt x="1" y="167"/>
                  </a:cubicBezTo>
                  <a:cubicBezTo>
                    <a:pt x="1" y="250"/>
                    <a:pt x="72" y="322"/>
                    <a:pt x="156" y="322"/>
                  </a:cubicBezTo>
                  <a:cubicBezTo>
                    <a:pt x="251" y="322"/>
                    <a:pt x="322" y="250"/>
                    <a:pt x="322" y="167"/>
                  </a:cubicBezTo>
                  <a:cubicBezTo>
                    <a:pt x="322" y="72"/>
                    <a:pt x="251" y="0"/>
                    <a:pt x="15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239;p139"/>
            <p:cNvSpPr/>
            <p:nvPr/>
          </p:nvSpPr>
          <p:spPr>
            <a:xfrm>
              <a:off x="932334" y="1551784"/>
              <a:ext cx="208088" cy="273653"/>
            </a:xfrm>
            <a:custGeom>
              <a:avLst/>
              <a:gdLst/>
              <a:ahLst/>
              <a:cxnLst/>
              <a:rect l="l" t="t" r="r" b="b"/>
              <a:pathLst>
                <a:path w="6538" h="8598" extrusionOk="0">
                  <a:moveTo>
                    <a:pt x="167" y="1"/>
                  </a:moveTo>
                  <a:cubicBezTo>
                    <a:pt x="72" y="1"/>
                    <a:pt x="1" y="84"/>
                    <a:pt x="1" y="168"/>
                  </a:cubicBezTo>
                  <a:lnTo>
                    <a:pt x="1" y="8430"/>
                  </a:lnTo>
                  <a:cubicBezTo>
                    <a:pt x="1" y="8526"/>
                    <a:pt x="72" y="8597"/>
                    <a:pt x="167" y="8597"/>
                  </a:cubicBezTo>
                  <a:lnTo>
                    <a:pt x="6358" y="8597"/>
                  </a:lnTo>
                  <a:cubicBezTo>
                    <a:pt x="6442" y="8597"/>
                    <a:pt x="6525" y="8526"/>
                    <a:pt x="6525" y="8430"/>
                  </a:cubicBezTo>
                  <a:lnTo>
                    <a:pt x="6525" y="168"/>
                  </a:lnTo>
                  <a:cubicBezTo>
                    <a:pt x="6537" y="84"/>
                    <a:pt x="6466" y="13"/>
                    <a:pt x="6370" y="13"/>
                  </a:cubicBezTo>
                  <a:lnTo>
                    <a:pt x="5513" y="13"/>
                  </a:lnTo>
                  <a:cubicBezTo>
                    <a:pt x="5418" y="13"/>
                    <a:pt x="5346" y="84"/>
                    <a:pt x="5346" y="168"/>
                  </a:cubicBezTo>
                  <a:cubicBezTo>
                    <a:pt x="5346" y="263"/>
                    <a:pt x="5418" y="334"/>
                    <a:pt x="5513" y="334"/>
                  </a:cubicBezTo>
                  <a:lnTo>
                    <a:pt x="6204" y="334"/>
                  </a:lnTo>
                  <a:lnTo>
                    <a:pt x="6204" y="8264"/>
                  </a:lnTo>
                  <a:lnTo>
                    <a:pt x="334" y="8264"/>
                  </a:lnTo>
                  <a:lnTo>
                    <a:pt x="334" y="334"/>
                  </a:lnTo>
                  <a:lnTo>
                    <a:pt x="1024" y="334"/>
                  </a:lnTo>
                  <a:cubicBezTo>
                    <a:pt x="1120" y="334"/>
                    <a:pt x="1191" y="263"/>
                    <a:pt x="1191" y="168"/>
                  </a:cubicBezTo>
                  <a:cubicBezTo>
                    <a:pt x="1191" y="84"/>
                    <a:pt x="1120" y="1"/>
                    <a:pt x="10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240;p139"/>
            <p:cNvSpPr/>
            <p:nvPr/>
          </p:nvSpPr>
          <p:spPr>
            <a:xfrm>
              <a:off x="965689" y="1661302"/>
              <a:ext cx="32241" cy="32241"/>
            </a:xfrm>
            <a:custGeom>
              <a:avLst/>
              <a:gdLst/>
              <a:ahLst/>
              <a:cxnLst/>
              <a:rect l="l" t="t" r="r" b="b"/>
              <a:pathLst>
                <a:path w="1013" h="1013" extrusionOk="0">
                  <a:moveTo>
                    <a:pt x="500" y="346"/>
                  </a:moveTo>
                  <a:cubicBezTo>
                    <a:pt x="608" y="346"/>
                    <a:pt x="679" y="441"/>
                    <a:pt x="679" y="525"/>
                  </a:cubicBezTo>
                  <a:cubicBezTo>
                    <a:pt x="703" y="620"/>
                    <a:pt x="608" y="703"/>
                    <a:pt x="500" y="703"/>
                  </a:cubicBezTo>
                  <a:cubicBezTo>
                    <a:pt x="405" y="703"/>
                    <a:pt x="322" y="620"/>
                    <a:pt x="322" y="525"/>
                  </a:cubicBezTo>
                  <a:cubicBezTo>
                    <a:pt x="322" y="417"/>
                    <a:pt x="417" y="346"/>
                    <a:pt x="500" y="346"/>
                  </a:cubicBezTo>
                  <a:close/>
                  <a:moveTo>
                    <a:pt x="500" y="1"/>
                  </a:moveTo>
                  <a:cubicBezTo>
                    <a:pt x="227" y="1"/>
                    <a:pt x="0" y="227"/>
                    <a:pt x="0" y="513"/>
                  </a:cubicBezTo>
                  <a:cubicBezTo>
                    <a:pt x="0" y="787"/>
                    <a:pt x="227" y="1013"/>
                    <a:pt x="500" y="1013"/>
                  </a:cubicBezTo>
                  <a:cubicBezTo>
                    <a:pt x="786" y="1013"/>
                    <a:pt x="1012" y="787"/>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2241;p139"/>
            <p:cNvSpPr/>
            <p:nvPr/>
          </p:nvSpPr>
          <p:spPr>
            <a:xfrm>
              <a:off x="965689" y="1710571"/>
              <a:ext cx="32241" cy="32241"/>
            </a:xfrm>
            <a:custGeom>
              <a:avLst/>
              <a:gdLst/>
              <a:ahLst/>
              <a:cxnLst/>
              <a:rect l="l" t="t" r="r" b="b"/>
              <a:pathLst>
                <a:path w="1013" h="1013" extrusionOk="0">
                  <a:moveTo>
                    <a:pt x="500" y="346"/>
                  </a:moveTo>
                  <a:cubicBezTo>
                    <a:pt x="608" y="346"/>
                    <a:pt x="679" y="441"/>
                    <a:pt x="679" y="524"/>
                  </a:cubicBezTo>
                  <a:cubicBezTo>
                    <a:pt x="679" y="608"/>
                    <a:pt x="608" y="703"/>
                    <a:pt x="500" y="703"/>
                  </a:cubicBezTo>
                  <a:cubicBezTo>
                    <a:pt x="405" y="703"/>
                    <a:pt x="322" y="608"/>
                    <a:pt x="322" y="524"/>
                  </a:cubicBezTo>
                  <a:cubicBezTo>
                    <a:pt x="322" y="441"/>
                    <a:pt x="417" y="346"/>
                    <a:pt x="500" y="346"/>
                  </a:cubicBezTo>
                  <a:close/>
                  <a:moveTo>
                    <a:pt x="500" y="1"/>
                  </a:moveTo>
                  <a:cubicBezTo>
                    <a:pt x="227" y="1"/>
                    <a:pt x="0" y="227"/>
                    <a:pt x="0" y="513"/>
                  </a:cubicBezTo>
                  <a:cubicBezTo>
                    <a:pt x="0" y="786"/>
                    <a:pt x="227" y="1013"/>
                    <a:pt x="500" y="1013"/>
                  </a:cubicBezTo>
                  <a:cubicBezTo>
                    <a:pt x="786" y="1013"/>
                    <a:pt x="1012" y="786"/>
                    <a:pt x="1012" y="513"/>
                  </a:cubicBezTo>
                  <a:cubicBezTo>
                    <a:pt x="1012" y="227"/>
                    <a:pt x="786" y="1"/>
                    <a:pt x="50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2242;p139"/>
            <p:cNvSpPr/>
            <p:nvPr/>
          </p:nvSpPr>
          <p:spPr>
            <a:xfrm>
              <a:off x="965689" y="1760604"/>
              <a:ext cx="32241" cy="31859"/>
            </a:xfrm>
            <a:custGeom>
              <a:avLst/>
              <a:gdLst/>
              <a:ahLst/>
              <a:cxnLst/>
              <a:rect l="l" t="t" r="r" b="b"/>
              <a:pathLst>
                <a:path w="1013" h="1001" extrusionOk="0">
                  <a:moveTo>
                    <a:pt x="500" y="322"/>
                  </a:moveTo>
                  <a:cubicBezTo>
                    <a:pt x="608" y="322"/>
                    <a:pt x="679" y="417"/>
                    <a:pt x="679" y="500"/>
                  </a:cubicBezTo>
                  <a:cubicBezTo>
                    <a:pt x="703" y="596"/>
                    <a:pt x="608" y="679"/>
                    <a:pt x="500" y="679"/>
                  </a:cubicBezTo>
                  <a:cubicBezTo>
                    <a:pt x="405" y="679"/>
                    <a:pt x="322" y="584"/>
                    <a:pt x="322" y="500"/>
                  </a:cubicBezTo>
                  <a:cubicBezTo>
                    <a:pt x="322" y="393"/>
                    <a:pt x="417" y="322"/>
                    <a:pt x="500" y="322"/>
                  </a:cubicBezTo>
                  <a:close/>
                  <a:moveTo>
                    <a:pt x="500" y="0"/>
                  </a:moveTo>
                  <a:cubicBezTo>
                    <a:pt x="227" y="0"/>
                    <a:pt x="0" y="215"/>
                    <a:pt x="0" y="500"/>
                  </a:cubicBezTo>
                  <a:cubicBezTo>
                    <a:pt x="0" y="786"/>
                    <a:pt x="227" y="1000"/>
                    <a:pt x="500" y="1000"/>
                  </a:cubicBezTo>
                  <a:cubicBezTo>
                    <a:pt x="786" y="1000"/>
                    <a:pt x="1012" y="786"/>
                    <a:pt x="1012" y="500"/>
                  </a:cubicBezTo>
                  <a:cubicBezTo>
                    <a:pt x="1012" y="215"/>
                    <a:pt x="786" y="0"/>
                    <a:pt x="50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243;p139"/>
            <p:cNvSpPr/>
            <p:nvPr/>
          </p:nvSpPr>
          <p:spPr>
            <a:xfrm>
              <a:off x="1009643" y="1661302"/>
              <a:ext cx="59899" cy="10662"/>
            </a:xfrm>
            <a:custGeom>
              <a:avLst/>
              <a:gdLst/>
              <a:ahLst/>
              <a:cxnLst/>
              <a:rect l="l" t="t" r="r" b="b"/>
              <a:pathLst>
                <a:path w="1882" h="335" extrusionOk="0">
                  <a:moveTo>
                    <a:pt x="167" y="1"/>
                  </a:moveTo>
                  <a:cubicBezTo>
                    <a:pt x="72" y="1"/>
                    <a:pt x="0" y="72"/>
                    <a:pt x="0" y="167"/>
                  </a:cubicBezTo>
                  <a:cubicBezTo>
                    <a:pt x="0" y="263"/>
                    <a:pt x="72" y="334"/>
                    <a:pt x="167" y="334"/>
                  </a:cubicBezTo>
                  <a:lnTo>
                    <a:pt x="1715" y="334"/>
                  </a:lnTo>
                  <a:cubicBezTo>
                    <a:pt x="1798" y="334"/>
                    <a:pt x="1882" y="263"/>
                    <a:pt x="1882" y="167"/>
                  </a:cubicBezTo>
                  <a:cubicBezTo>
                    <a:pt x="1882" y="72"/>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244;p139"/>
            <p:cNvSpPr/>
            <p:nvPr/>
          </p:nvSpPr>
          <p:spPr>
            <a:xfrm>
              <a:off x="1009643" y="1683677"/>
              <a:ext cx="98188" cy="10630"/>
            </a:xfrm>
            <a:custGeom>
              <a:avLst/>
              <a:gdLst/>
              <a:ahLst/>
              <a:cxnLst/>
              <a:rect l="l" t="t" r="r" b="b"/>
              <a:pathLst>
                <a:path w="3085" h="334" extrusionOk="0">
                  <a:moveTo>
                    <a:pt x="167" y="0"/>
                  </a:moveTo>
                  <a:cubicBezTo>
                    <a:pt x="72" y="0"/>
                    <a:pt x="0" y="72"/>
                    <a:pt x="0" y="167"/>
                  </a:cubicBezTo>
                  <a:cubicBezTo>
                    <a:pt x="0" y="250"/>
                    <a:pt x="72" y="334"/>
                    <a:pt x="167" y="334"/>
                  </a:cubicBezTo>
                  <a:lnTo>
                    <a:pt x="2917" y="334"/>
                  </a:lnTo>
                  <a:cubicBezTo>
                    <a:pt x="3013" y="334"/>
                    <a:pt x="3084" y="250"/>
                    <a:pt x="3084" y="167"/>
                  </a:cubicBezTo>
                  <a:cubicBezTo>
                    <a:pt x="3084" y="72"/>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245;p139"/>
            <p:cNvSpPr/>
            <p:nvPr/>
          </p:nvSpPr>
          <p:spPr>
            <a:xfrm>
              <a:off x="1009643" y="1710571"/>
              <a:ext cx="59899" cy="10630"/>
            </a:xfrm>
            <a:custGeom>
              <a:avLst/>
              <a:gdLst/>
              <a:ahLst/>
              <a:cxnLst/>
              <a:rect l="l" t="t" r="r" b="b"/>
              <a:pathLst>
                <a:path w="1882" h="334" extrusionOk="0">
                  <a:moveTo>
                    <a:pt x="167" y="1"/>
                  </a:moveTo>
                  <a:cubicBezTo>
                    <a:pt x="72" y="1"/>
                    <a:pt x="0" y="84"/>
                    <a:pt x="0" y="167"/>
                  </a:cubicBezTo>
                  <a:cubicBezTo>
                    <a:pt x="0" y="263"/>
                    <a:pt x="72" y="334"/>
                    <a:pt x="167" y="334"/>
                  </a:cubicBezTo>
                  <a:lnTo>
                    <a:pt x="1715" y="334"/>
                  </a:lnTo>
                  <a:cubicBezTo>
                    <a:pt x="1798" y="334"/>
                    <a:pt x="1882" y="263"/>
                    <a:pt x="1882" y="167"/>
                  </a:cubicBezTo>
                  <a:cubicBezTo>
                    <a:pt x="1882" y="84"/>
                    <a:pt x="1798" y="1"/>
                    <a:pt x="171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246;p139"/>
            <p:cNvSpPr/>
            <p:nvPr/>
          </p:nvSpPr>
          <p:spPr>
            <a:xfrm>
              <a:off x="1009643" y="1732946"/>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47;p139"/>
            <p:cNvSpPr/>
            <p:nvPr/>
          </p:nvSpPr>
          <p:spPr>
            <a:xfrm>
              <a:off x="1009643" y="1760604"/>
              <a:ext cx="59899" cy="10248"/>
            </a:xfrm>
            <a:custGeom>
              <a:avLst/>
              <a:gdLst/>
              <a:ahLst/>
              <a:cxnLst/>
              <a:rect l="l" t="t" r="r" b="b"/>
              <a:pathLst>
                <a:path w="1882" h="322" extrusionOk="0">
                  <a:moveTo>
                    <a:pt x="167" y="0"/>
                  </a:moveTo>
                  <a:cubicBezTo>
                    <a:pt x="72" y="0"/>
                    <a:pt x="0" y="72"/>
                    <a:pt x="0" y="155"/>
                  </a:cubicBezTo>
                  <a:cubicBezTo>
                    <a:pt x="0" y="250"/>
                    <a:pt x="72" y="322"/>
                    <a:pt x="167" y="322"/>
                  </a:cubicBezTo>
                  <a:lnTo>
                    <a:pt x="1715" y="322"/>
                  </a:lnTo>
                  <a:cubicBezTo>
                    <a:pt x="1798" y="322"/>
                    <a:pt x="1882" y="250"/>
                    <a:pt x="1882" y="155"/>
                  </a:cubicBezTo>
                  <a:cubicBezTo>
                    <a:pt x="1882" y="72"/>
                    <a:pt x="1798" y="0"/>
                    <a:pt x="171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48;p139"/>
            <p:cNvSpPr/>
            <p:nvPr/>
          </p:nvSpPr>
          <p:spPr>
            <a:xfrm>
              <a:off x="1009643" y="1782183"/>
              <a:ext cx="98188" cy="10662"/>
            </a:xfrm>
            <a:custGeom>
              <a:avLst/>
              <a:gdLst/>
              <a:ahLst/>
              <a:cxnLst/>
              <a:rect l="l" t="t" r="r" b="b"/>
              <a:pathLst>
                <a:path w="3085" h="335" extrusionOk="0">
                  <a:moveTo>
                    <a:pt x="167" y="1"/>
                  </a:moveTo>
                  <a:cubicBezTo>
                    <a:pt x="72" y="1"/>
                    <a:pt x="0" y="72"/>
                    <a:pt x="0" y="168"/>
                  </a:cubicBezTo>
                  <a:cubicBezTo>
                    <a:pt x="0" y="251"/>
                    <a:pt x="72" y="334"/>
                    <a:pt x="167" y="334"/>
                  </a:cubicBezTo>
                  <a:lnTo>
                    <a:pt x="2917" y="334"/>
                  </a:lnTo>
                  <a:cubicBezTo>
                    <a:pt x="3013" y="334"/>
                    <a:pt x="3084" y="251"/>
                    <a:pt x="3084" y="168"/>
                  </a:cubicBezTo>
                  <a:cubicBezTo>
                    <a:pt x="3084" y="72"/>
                    <a:pt x="3013" y="1"/>
                    <a:pt x="291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49;p139"/>
            <p:cNvSpPr/>
            <p:nvPr/>
          </p:nvSpPr>
          <p:spPr>
            <a:xfrm>
              <a:off x="1009643" y="1579473"/>
              <a:ext cx="98188" cy="10630"/>
            </a:xfrm>
            <a:custGeom>
              <a:avLst/>
              <a:gdLst/>
              <a:ahLst/>
              <a:cxnLst/>
              <a:rect l="l" t="t" r="r" b="b"/>
              <a:pathLst>
                <a:path w="3085" h="334" extrusionOk="0">
                  <a:moveTo>
                    <a:pt x="167" y="0"/>
                  </a:moveTo>
                  <a:cubicBezTo>
                    <a:pt x="72" y="0"/>
                    <a:pt x="0" y="71"/>
                    <a:pt x="0" y="167"/>
                  </a:cubicBezTo>
                  <a:cubicBezTo>
                    <a:pt x="0" y="250"/>
                    <a:pt x="72" y="333"/>
                    <a:pt x="167" y="333"/>
                  </a:cubicBezTo>
                  <a:lnTo>
                    <a:pt x="2917" y="333"/>
                  </a:lnTo>
                  <a:cubicBezTo>
                    <a:pt x="3013" y="333"/>
                    <a:pt x="3084" y="250"/>
                    <a:pt x="3084" y="167"/>
                  </a:cubicBezTo>
                  <a:cubicBezTo>
                    <a:pt x="3084" y="71"/>
                    <a:pt x="3013" y="0"/>
                    <a:pt x="291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50;p139"/>
            <p:cNvSpPr/>
            <p:nvPr/>
          </p:nvSpPr>
          <p:spPr>
            <a:xfrm>
              <a:off x="965689" y="1628711"/>
              <a:ext cx="142142" cy="10662"/>
            </a:xfrm>
            <a:custGeom>
              <a:avLst/>
              <a:gdLst/>
              <a:ahLst/>
              <a:cxnLst/>
              <a:rect l="l" t="t" r="r" b="b"/>
              <a:pathLst>
                <a:path w="4466" h="335" extrusionOk="0">
                  <a:moveTo>
                    <a:pt x="155" y="1"/>
                  </a:moveTo>
                  <a:cubicBezTo>
                    <a:pt x="72" y="1"/>
                    <a:pt x="0" y="72"/>
                    <a:pt x="0" y="168"/>
                  </a:cubicBezTo>
                  <a:cubicBezTo>
                    <a:pt x="0" y="251"/>
                    <a:pt x="72" y="334"/>
                    <a:pt x="155" y="334"/>
                  </a:cubicBezTo>
                  <a:lnTo>
                    <a:pt x="4298" y="334"/>
                  </a:lnTo>
                  <a:cubicBezTo>
                    <a:pt x="4394" y="334"/>
                    <a:pt x="4465" y="251"/>
                    <a:pt x="4465" y="168"/>
                  </a:cubicBezTo>
                  <a:cubicBezTo>
                    <a:pt x="4465" y="72"/>
                    <a:pt x="4394" y="1"/>
                    <a:pt x="4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51;p139"/>
            <p:cNvSpPr/>
            <p:nvPr/>
          </p:nvSpPr>
          <p:spPr>
            <a:xfrm>
              <a:off x="1009643" y="1601434"/>
              <a:ext cx="26926" cy="10280"/>
            </a:xfrm>
            <a:custGeom>
              <a:avLst/>
              <a:gdLst/>
              <a:ahLst/>
              <a:cxnLst/>
              <a:rect l="l" t="t" r="r" b="b"/>
              <a:pathLst>
                <a:path w="846" h="323" extrusionOk="0">
                  <a:moveTo>
                    <a:pt x="167" y="1"/>
                  </a:moveTo>
                  <a:cubicBezTo>
                    <a:pt x="72" y="1"/>
                    <a:pt x="0" y="72"/>
                    <a:pt x="0" y="155"/>
                  </a:cubicBezTo>
                  <a:cubicBezTo>
                    <a:pt x="0" y="251"/>
                    <a:pt x="72" y="322"/>
                    <a:pt x="167" y="322"/>
                  </a:cubicBezTo>
                  <a:lnTo>
                    <a:pt x="691" y="322"/>
                  </a:lnTo>
                  <a:cubicBezTo>
                    <a:pt x="774" y="322"/>
                    <a:pt x="846" y="251"/>
                    <a:pt x="846" y="155"/>
                  </a:cubicBezTo>
                  <a:cubicBezTo>
                    <a:pt x="846" y="72"/>
                    <a:pt x="762"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52;p139"/>
            <p:cNvSpPr/>
            <p:nvPr/>
          </p:nvSpPr>
          <p:spPr>
            <a:xfrm>
              <a:off x="1047550" y="1601434"/>
              <a:ext cx="26926" cy="10280"/>
            </a:xfrm>
            <a:custGeom>
              <a:avLst/>
              <a:gdLst/>
              <a:ahLst/>
              <a:cxnLst/>
              <a:rect l="l" t="t" r="r" b="b"/>
              <a:pathLst>
                <a:path w="846" h="323" extrusionOk="0">
                  <a:moveTo>
                    <a:pt x="167" y="1"/>
                  </a:moveTo>
                  <a:cubicBezTo>
                    <a:pt x="71" y="1"/>
                    <a:pt x="0" y="72"/>
                    <a:pt x="0" y="155"/>
                  </a:cubicBezTo>
                  <a:cubicBezTo>
                    <a:pt x="0" y="251"/>
                    <a:pt x="71" y="322"/>
                    <a:pt x="167" y="322"/>
                  </a:cubicBezTo>
                  <a:lnTo>
                    <a:pt x="691" y="322"/>
                  </a:lnTo>
                  <a:cubicBezTo>
                    <a:pt x="774" y="322"/>
                    <a:pt x="845" y="251"/>
                    <a:pt x="845" y="155"/>
                  </a:cubicBezTo>
                  <a:cubicBezTo>
                    <a:pt x="845" y="72"/>
                    <a:pt x="774" y="1"/>
                    <a:pt x="69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53;p139"/>
            <p:cNvSpPr/>
            <p:nvPr/>
          </p:nvSpPr>
          <p:spPr>
            <a:xfrm>
              <a:off x="966071" y="1579473"/>
              <a:ext cx="32241" cy="32241"/>
            </a:xfrm>
            <a:custGeom>
              <a:avLst/>
              <a:gdLst/>
              <a:ahLst/>
              <a:cxnLst/>
              <a:rect l="l" t="t" r="r" b="b"/>
              <a:pathLst>
                <a:path w="1013" h="1013" extrusionOk="0">
                  <a:moveTo>
                    <a:pt x="691" y="310"/>
                  </a:moveTo>
                  <a:lnTo>
                    <a:pt x="691" y="691"/>
                  </a:lnTo>
                  <a:lnTo>
                    <a:pt x="310" y="691"/>
                  </a:lnTo>
                  <a:lnTo>
                    <a:pt x="310" y="310"/>
                  </a:lnTo>
                  <a:close/>
                  <a:moveTo>
                    <a:pt x="167" y="0"/>
                  </a:moveTo>
                  <a:cubicBezTo>
                    <a:pt x="72" y="0"/>
                    <a:pt x="0" y="71"/>
                    <a:pt x="0" y="167"/>
                  </a:cubicBezTo>
                  <a:lnTo>
                    <a:pt x="0" y="845"/>
                  </a:lnTo>
                  <a:cubicBezTo>
                    <a:pt x="0" y="941"/>
                    <a:pt x="72" y="1012"/>
                    <a:pt x="167" y="1012"/>
                  </a:cubicBezTo>
                  <a:lnTo>
                    <a:pt x="846" y="1012"/>
                  </a:lnTo>
                  <a:cubicBezTo>
                    <a:pt x="941" y="1012"/>
                    <a:pt x="1012" y="941"/>
                    <a:pt x="1012" y="845"/>
                  </a:cubicBezTo>
                  <a:lnTo>
                    <a:pt x="1012" y="167"/>
                  </a:lnTo>
                  <a:cubicBezTo>
                    <a:pt x="1000" y="71"/>
                    <a:pt x="941" y="0"/>
                    <a:pt x="84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 name="Google Shape;11493;p137"/>
          <p:cNvGrpSpPr/>
          <p:nvPr/>
        </p:nvGrpSpPr>
        <p:grpSpPr>
          <a:xfrm>
            <a:off x="4661781" y="2041410"/>
            <a:ext cx="372835" cy="342573"/>
            <a:chOff x="1952836" y="2774422"/>
            <a:chExt cx="372835" cy="342573"/>
          </a:xfrm>
          <a:solidFill>
            <a:srgbClr val="0070C0"/>
          </a:solidFill>
        </p:grpSpPr>
        <p:sp>
          <p:nvSpPr>
            <p:cNvPr id="66" name="Google Shape;11494;p137"/>
            <p:cNvSpPr/>
            <p:nvPr/>
          </p:nvSpPr>
          <p:spPr>
            <a:xfrm>
              <a:off x="2076490"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6" y="941"/>
                    <a:pt x="345" y="811"/>
                    <a:pt x="345" y="644"/>
                  </a:cubicBezTo>
                  <a:cubicBezTo>
                    <a:pt x="345" y="477"/>
                    <a:pt x="476" y="346"/>
                    <a:pt x="643" y="346"/>
                  </a:cubicBezTo>
                  <a:close/>
                  <a:moveTo>
                    <a:pt x="643" y="1"/>
                  </a:moveTo>
                  <a:cubicBezTo>
                    <a:pt x="286" y="1"/>
                    <a:pt x="0" y="287"/>
                    <a:pt x="0" y="644"/>
                  </a:cubicBezTo>
                  <a:cubicBezTo>
                    <a:pt x="0" y="1001"/>
                    <a:pt x="286" y="1287"/>
                    <a:pt x="643" y="1287"/>
                  </a:cubicBezTo>
                  <a:cubicBezTo>
                    <a:pt x="1000" y="1287"/>
                    <a:pt x="1286" y="1001"/>
                    <a:pt x="1286" y="644"/>
                  </a:cubicBezTo>
                  <a:cubicBezTo>
                    <a:pt x="1286" y="287"/>
                    <a:pt x="1000"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11495;p137"/>
            <p:cNvSpPr/>
            <p:nvPr/>
          </p:nvSpPr>
          <p:spPr>
            <a:xfrm>
              <a:off x="2208432" y="3057581"/>
              <a:ext cx="40869" cy="40869"/>
            </a:xfrm>
            <a:custGeom>
              <a:avLst/>
              <a:gdLst/>
              <a:ahLst/>
              <a:cxnLst/>
              <a:rect l="l" t="t" r="r" b="b"/>
              <a:pathLst>
                <a:path w="1287" h="1287" extrusionOk="0">
                  <a:moveTo>
                    <a:pt x="643" y="346"/>
                  </a:moveTo>
                  <a:cubicBezTo>
                    <a:pt x="810" y="346"/>
                    <a:pt x="941" y="477"/>
                    <a:pt x="941" y="644"/>
                  </a:cubicBezTo>
                  <a:cubicBezTo>
                    <a:pt x="941" y="811"/>
                    <a:pt x="810" y="941"/>
                    <a:pt x="643" y="941"/>
                  </a:cubicBezTo>
                  <a:cubicBezTo>
                    <a:pt x="477" y="941"/>
                    <a:pt x="346" y="811"/>
                    <a:pt x="346" y="644"/>
                  </a:cubicBezTo>
                  <a:cubicBezTo>
                    <a:pt x="346" y="477"/>
                    <a:pt x="477" y="346"/>
                    <a:pt x="643" y="346"/>
                  </a:cubicBezTo>
                  <a:close/>
                  <a:moveTo>
                    <a:pt x="643" y="1"/>
                  </a:moveTo>
                  <a:cubicBezTo>
                    <a:pt x="286" y="1"/>
                    <a:pt x="0" y="287"/>
                    <a:pt x="0" y="644"/>
                  </a:cubicBezTo>
                  <a:cubicBezTo>
                    <a:pt x="0" y="1001"/>
                    <a:pt x="286" y="1287"/>
                    <a:pt x="643" y="1287"/>
                  </a:cubicBezTo>
                  <a:cubicBezTo>
                    <a:pt x="1001" y="1287"/>
                    <a:pt x="1286" y="1001"/>
                    <a:pt x="1286" y="644"/>
                  </a:cubicBezTo>
                  <a:cubicBezTo>
                    <a:pt x="1286" y="287"/>
                    <a:pt x="1001" y="1"/>
                    <a:pt x="64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11496;p137"/>
            <p:cNvSpPr/>
            <p:nvPr/>
          </p:nvSpPr>
          <p:spPr>
            <a:xfrm>
              <a:off x="1952836" y="2774422"/>
              <a:ext cx="372835" cy="342573"/>
            </a:xfrm>
            <a:custGeom>
              <a:avLst/>
              <a:gdLst/>
              <a:ahLst/>
              <a:cxnLst/>
              <a:rect l="l" t="t" r="r" b="b"/>
              <a:pathLst>
                <a:path w="11741" h="10788" extrusionOk="0">
                  <a:moveTo>
                    <a:pt x="5382" y="1988"/>
                  </a:moveTo>
                  <a:lnTo>
                    <a:pt x="5382" y="3001"/>
                  </a:lnTo>
                  <a:lnTo>
                    <a:pt x="4359" y="3001"/>
                  </a:lnTo>
                  <a:lnTo>
                    <a:pt x="4359" y="1988"/>
                  </a:lnTo>
                  <a:close/>
                  <a:moveTo>
                    <a:pt x="6752" y="1988"/>
                  </a:moveTo>
                  <a:lnTo>
                    <a:pt x="6752" y="3001"/>
                  </a:lnTo>
                  <a:lnTo>
                    <a:pt x="5728" y="3001"/>
                  </a:lnTo>
                  <a:lnTo>
                    <a:pt x="5728" y="1988"/>
                  </a:lnTo>
                  <a:close/>
                  <a:moveTo>
                    <a:pt x="8121" y="1988"/>
                  </a:moveTo>
                  <a:lnTo>
                    <a:pt x="8121" y="3001"/>
                  </a:lnTo>
                  <a:lnTo>
                    <a:pt x="7097" y="3001"/>
                  </a:lnTo>
                  <a:lnTo>
                    <a:pt x="7097" y="1988"/>
                  </a:lnTo>
                  <a:close/>
                  <a:moveTo>
                    <a:pt x="9490" y="1988"/>
                  </a:moveTo>
                  <a:lnTo>
                    <a:pt x="9490" y="3001"/>
                  </a:lnTo>
                  <a:lnTo>
                    <a:pt x="8466" y="3001"/>
                  </a:lnTo>
                  <a:lnTo>
                    <a:pt x="8466" y="1988"/>
                  </a:lnTo>
                  <a:close/>
                  <a:moveTo>
                    <a:pt x="10324" y="1988"/>
                  </a:moveTo>
                  <a:lnTo>
                    <a:pt x="10085" y="3001"/>
                  </a:lnTo>
                  <a:lnTo>
                    <a:pt x="9847" y="3001"/>
                  </a:lnTo>
                  <a:lnTo>
                    <a:pt x="9847" y="1988"/>
                  </a:lnTo>
                  <a:close/>
                  <a:moveTo>
                    <a:pt x="4001" y="2000"/>
                  </a:moveTo>
                  <a:lnTo>
                    <a:pt x="4001" y="3012"/>
                  </a:lnTo>
                  <a:lnTo>
                    <a:pt x="3311" y="3012"/>
                  </a:lnTo>
                  <a:lnTo>
                    <a:pt x="2965" y="2000"/>
                  </a:lnTo>
                  <a:close/>
                  <a:moveTo>
                    <a:pt x="10014" y="3334"/>
                  </a:moveTo>
                  <a:lnTo>
                    <a:pt x="9847" y="4048"/>
                  </a:lnTo>
                  <a:lnTo>
                    <a:pt x="9847" y="3334"/>
                  </a:lnTo>
                  <a:close/>
                  <a:moveTo>
                    <a:pt x="4013" y="3334"/>
                  </a:moveTo>
                  <a:lnTo>
                    <a:pt x="4013" y="4370"/>
                  </a:lnTo>
                  <a:lnTo>
                    <a:pt x="3823" y="4370"/>
                  </a:lnTo>
                  <a:lnTo>
                    <a:pt x="3454" y="3334"/>
                  </a:lnTo>
                  <a:close/>
                  <a:moveTo>
                    <a:pt x="5371" y="3334"/>
                  </a:moveTo>
                  <a:lnTo>
                    <a:pt x="5371" y="4370"/>
                  </a:lnTo>
                  <a:lnTo>
                    <a:pt x="4347" y="4370"/>
                  </a:lnTo>
                  <a:lnTo>
                    <a:pt x="4347" y="3334"/>
                  </a:lnTo>
                  <a:close/>
                  <a:moveTo>
                    <a:pt x="6752" y="3334"/>
                  </a:moveTo>
                  <a:lnTo>
                    <a:pt x="6752" y="4370"/>
                  </a:lnTo>
                  <a:lnTo>
                    <a:pt x="5728" y="4370"/>
                  </a:lnTo>
                  <a:lnTo>
                    <a:pt x="5728" y="3334"/>
                  </a:lnTo>
                  <a:close/>
                  <a:moveTo>
                    <a:pt x="8121" y="3358"/>
                  </a:moveTo>
                  <a:lnTo>
                    <a:pt x="8121" y="4382"/>
                  </a:lnTo>
                  <a:lnTo>
                    <a:pt x="7097" y="4382"/>
                  </a:lnTo>
                  <a:lnTo>
                    <a:pt x="7097" y="3358"/>
                  </a:lnTo>
                  <a:close/>
                  <a:moveTo>
                    <a:pt x="9514" y="3358"/>
                  </a:moveTo>
                  <a:lnTo>
                    <a:pt x="9514" y="4382"/>
                  </a:lnTo>
                  <a:lnTo>
                    <a:pt x="8478" y="4382"/>
                  </a:lnTo>
                  <a:lnTo>
                    <a:pt x="8478" y="3358"/>
                  </a:lnTo>
                  <a:close/>
                  <a:moveTo>
                    <a:pt x="4001" y="4727"/>
                  </a:moveTo>
                  <a:lnTo>
                    <a:pt x="4001" y="4941"/>
                  </a:lnTo>
                  <a:lnTo>
                    <a:pt x="3930" y="4727"/>
                  </a:lnTo>
                  <a:close/>
                  <a:moveTo>
                    <a:pt x="5371" y="4715"/>
                  </a:moveTo>
                  <a:lnTo>
                    <a:pt x="5371" y="5525"/>
                  </a:lnTo>
                  <a:cubicBezTo>
                    <a:pt x="5297" y="5521"/>
                    <a:pt x="5230" y="5520"/>
                    <a:pt x="5167" y="5520"/>
                  </a:cubicBezTo>
                  <a:cubicBezTo>
                    <a:pt x="5049" y="5520"/>
                    <a:pt x="4947" y="5524"/>
                    <a:pt x="4854" y="5524"/>
                  </a:cubicBezTo>
                  <a:cubicBezTo>
                    <a:pt x="4666" y="5524"/>
                    <a:pt x="4516" y="5507"/>
                    <a:pt x="4347" y="5406"/>
                  </a:cubicBezTo>
                  <a:lnTo>
                    <a:pt x="4347" y="4715"/>
                  </a:lnTo>
                  <a:close/>
                  <a:moveTo>
                    <a:pt x="6752" y="4727"/>
                  </a:moveTo>
                  <a:lnTo>
                    <a:pt x="6752" y="5525"/>
                  </a:lnTo>
                  <a:lnTo>
                    <a:pt x="5728" y="5525"/>
                  </a:lnTo>
                  <a:lnTo>
                    <a:pt x="5728" y="4727"/>
                  </a:lnTo>
                  <a:close/>
                  <a:moveTo>
                    <a:pt x="8121" y="4727"/>
                  </a:moveTo>
                  <a:lnTo>
                    <a:pt x="8121" y="5525"/>
                  </a:lnTo>
                  <a:lnTo>
                    <a:pt x="7097" y="5525"/>
                  </a:lnTo>
                  <a:lnTo>
                    <a:pt x="7097" y="4727"/>
                  </a:lnTo>
                  <a:close/>
                  <a:moveTo>
                    <a:pt x="9490" y="4727"/>
                  </a:moveTo>
                  <a:lnTo>
                    <a:pt x="9490" y="5525"/>
                  </a:lnTo>
                  <a:lnTo>
                    <a:pt x="8466" y="5525"/>
                  </a:lnTo>
                  <a:lnTo>
                    <a:pt x="8466" y="4727"/>
                  </a:lnTo>
                  <a:close/>
                  <a:moveTo>
                    <a:pt x="4537" y="8680"/>
                  </a:moveTo>
                  <a:cubicBezTo>
                    <a:pt x="5025" y="8680"/>
                    <a:pt x="5418" y="9085"/>
                    <a:pt x="5418" y="9561"/>
                  </a:cubicBezTo>
                  <a:cubicBezTo>
                    <a:pt x="5418" y="10037"/>
                    <a:pt x="5025" y="10442"/>
                    <a:pt x="4537" y="10442"/>
                  </a:cubicBezTo>
                  <a:cubicBezTo>
                    <a:pt x="4049" y="10442"/>
                    <a:pt x="3656" y="10049"/>
                    <a:pt x="3656" y="9561"/>
                  </a:cubicBezTo>
                  <a:cubicBezTo>
                    <a:pt x="3656" y="9085"/>
                    <a:pt x="4049" y="8680"/>
                    <a:pt x="4537" y="8680"/>
                  </a:cubicBezTo>
                  <a:close/>
                  <a:moveTo>
                    <a:pt x="8692" y="8680"/>
                  </a:moveTo>
                  <a:cubicBezTo>
                    <a:pt x="9181" y="8680"/>
                    <a:pt x="9573" y="9085"/>
                    <a:pt x="9573" y="9561"/>
                  </a:cubicBezTo>
                  <a:cubicBezTo>
                    <a:pt x="9573" y="10037"/>
                    <a:pt x="9181" y="10442"/>
                    <a:pt x="8692" y="10442"/>
                  </a:cubicBezTo>
                  <a:cubicBezTo>
                    <a:pt x="8204" y="10442"/>
                    <a:pt x="7811" y="10049"/>
                    <a:pt x="7811" y="9561"/>
                  </a:cubicBezTo>
                  <a:cubicBezTo>
                    <a:pt x="7811" y="9085"/>
                    <a:pt x="8204" y="8680"/>
                    <a:pt x="8692" y="8680"/>
                  </a:cubicBezTo>
                  <a:close/>
                  <a:moveTo>
                    <a:pt x="620" y="0"/>
                  </a:moveTo>
                  <a:cubicBezTo>
                    <a:pt x="287" y="0"/>
                    <a:pt x="1" y="286"/>
                    <a:pt x="1" y="631"/>
                  </a:cubicBezTo>
                  <a:cubicBezTo>
                    <a:pt x="1" y="976"/>
                    <a:pt x="287" y="1250"/>
                    <a:pt x="620" y="1250"/>
                  </a:cubicBezTo>
                  <a:lnTo>
                    <a:pt x="1394" y="1250"/>
                  </a:lnTo>
                  <a:lnTo>
                    <a:pt x="2346" y="3965"/>
                  </a:lnTo>
                  <a:cubicBezTo>
                    <a:pt x="2374" y="4029"/>
                    <a:pt x="2444" y="4072"/>
                    <a:pt x="2513" y="4072"/>
                  </a:cubicBezTo>
                  <a:cubicBezTo>
                    <a:pt x="2533" y="4072"/>
                    <a:pt x="2553" y="4068"/>
                    <a:pt x="2573" y="4060"/>
                  </a:cubicBezTo>
                  <a:cubicBezTo>
                    <a:pt x="2668" y="4036"/>
                    <a:pt x="2704" y="3929"/>
                    <a:pt x="2680" y="3846"/>
                  </a:cubicBezTo>
                  <a:cubicBezTo>
                    <a:pt x="1739" y="1191"/>
                    <a:pt x="1692" y="1072"/>
                    <a:pt x="1692" y="1072"/>
                  </a:cubicBezTo>
                  <a:cubicBezTo>
                    <a:pt x="1656" y="965"/>
                    <a:pt x="1561" y="905"/>
                    <a:pt x="1441" y="905"/>
                  </a:cubicBezTo>
                  <a:lnTo>
                    <a:pt x="620" y="905"/>
                  </a:lnTo>
                  <a:cubicBezTo>
                    <a:pt x="465" y="905"/>
                    <a:pt x="346" y="774"/>
                    <a:pt x="346" y="631"/>
                  </a:cubicBezTo>
                  <a:cubicBezTo>
                    <a:pt x="346" y="464"/>
                    <a:pt x="477" y="345"/>
                    <a:pt x="620" y="345"/>
                  </a:cubicBezTo>
                  <a:lnTo>
                    <a:pt x="1441" y="345"/>
                  </a:lnTo>
                  <a:cubicBezTo>
                    <a:pt x="1787" y="345"/>
                    <a:pt x="2084" y="536"/>
                    <a:pt x="2215" y="845"/>
                  </a:cubicBezTo>
                  <a:cubicBezTo>
                    <a:pt x="2418" y="1429"/>
                    <a:pt x="3585" y="4703"/>
                    <a:pt x="3751" y="5191"/>
                  </a:cubicBezTo>
                  <a:cubicBezTo>
                    <a:pt x="3870" y="5548"/>
                    <a:pt x="4287" y="5882"/>
                    <a:pt x="4775" y="5882"/>
                  </a:cubicBezTo>
                  <a:lnTo>
                    <a:pt x="10978" y="5882"/>
                  </a:lnTo>
                  <a:cubicBezTo>
                    <a:pt x="11145" y="5882"/>
                    <a:pt x="11264" y="6013"/>
                    <a:pt x="11264" y="6168"/>
                  </a:cubicBezTo>
                  <a:cubicBezTo>
                    <a:pt x="11264" y="6322"/>
                    <a:pt x="11133" y="6441"/>
                    <a:pt x="10978" y="6441"/>
                  </a:cubicBezTo>
                  <a:lnTo>
                    <a:pt x="4775" y="6441"/>
                  </a:lnTo>
                  <a:cubicBezTo>
                    <a:pt x="4108" y="6441"/>
                    <a:pt x="3489" y="6049"/>
                    <a:pt x="3227" y="5417"/>
                  </a:cubicBezTo>
                  <a:lnTo>
                    <a:pt x="2882" y="4453"/>
                  </a:lnTo>
                  <a:cubicBezTo>
                    <a:pt x="2863" y="4377"/>
                    <a:pt x="2791" y="4339"/>
                    <a:pt x="2720" y="4339"/>
                  </a:cubicBezTo>
                  <a:cubicBezTo>
                    <a:pt x="2702" y="4339"/>
                    <a:pt x="2684" y="4341"/>
                    <a:pt x="2668" y="4346"/>
                  </a:cubicBezTo>
                  <a:cubicBezTo>
                    <a:pt x="2573" y="4382"/>
                    <a:pt x="2525" y="4477"/>
                    <a:pt x="2561" y="4572"/>
                  </a:cubicBezTo>
                  <a:cubicBezTo>
                    <a:pt x="2846" y="5275"/>
                    <a:pt x="2846" y="5596"/>
                    <a:pt x="3180" y="6013"/>
                  </a:cubicBezTo>
                  <a:lnTo>
                    <a:pt x="2799" y="6560"/>
                  </a:lnTo>
                  <a:cubicBezTo>
                    <a:pt x="2215" y="7394"/>
                    <a:pt x="2715" y="8549"/>
                    <a:pt x="3716" y="8680"/>
                  </a:cubicBezTo>
                  <a:cubicBezTo>
                    <a:pt x="2918" y="9418"/>
                    <a:pt x="3442" y="10787"/>
                    <a:pt x="4549" y="10787"/>
                  </a:cubicBezTo>
                  <a:cubicBezTo>
                    <a:pt x="5656" y="10787"/>
                    <a:pt x="6168" y="9454"/>
                    <a:pt x="5394" y="8692"/>
                  </a:cubicBezTo>
                  <a:lnTo>
                    <a:pt x="7871" y="8692"/>
                  </a:lnTo>
                  <a:cubicBezTo>
                    <a:pt x="7085" y="9454"/>
                    <a:pt x="7621" y="10787"/>
                    <a:pt x="8716" y="10787"/>
                  </a:cubicBezTo>
                  <a:cubicBezTo>
                    <a:pt x="9823" y="10787"/>
                    <a:pt x="10335" y="9454"/>
                    <a:pt x="9562" y="8692"/>
                  </a:cubicBezTo>
                  <a:lnTo>
                    <a:pt x="9788" y="8692"/>
                  </a:lnTo>
                  <a:cubicBezTo>
                    <a:pt x="10133" y="8692"/>
                    <a:pt x="10419" y="8406"/>
                    <a:pt x="10419" y="8073"/>
                  </a:cubicBezTo>
                  <a:cubicBezTo>
                    <a:pt x="10419" y="7727"/>
                    <a:pt x="10133" y="7442"/>
                    <a:pt x="9788" y="7442"/>
                  </a:cubicBezTo>
                  <a:lnTo>
                    <a:pt x="8228" y="7442"/>
                  </a:lnTo>
                  <a:cubicBezTo>
                    <a:pt x="8133" y="7442"/>
                    <a:pt x="8061" y="7513"/>
                    <a:pt x="8061" y="7608"/>
                  </a:cubicBezTo>
                  <a:cubicBezTo>
                    <a:pt x="8061" y="7692"/>
                    <a:pt x="8133" y="7775"/>
                    <a:pt x="8228" y="7775"/>
                  </a:cubicBezTo>
                  <a:lnTo>
                    <a:pt x="9788" y="7775"/>
                  </a:lnTo>
                  <a:cubicBezTo>
                    <a:pt x="9954" y="7775"/>
                    <a:pt x="10074" y="7906"/>
                    <a:pt x="10074" y="8049"/>
                  </a:cubicBezTo>
                  <a:cubicBezTo>
                    <a:pt x="10074" y="8215"/>
                    <a:pt x="9943" y="8335"/>
                    <a:pt x="9788" y="8335"/>
                  </a:cubicBezTo>
                  <a:lnTo>
                    <a:pt x="3930" y="8335"/>
                  </a:lnTo>
                  <a:cubicBezTo>
                    <a:pt x="3108" y="8335"/>
                    <a:pt x="2620" y="7418"/>
                    <a:pt x="3096" y="6739"/>
                  </a:cubicBezTo>
                  <a:lnTo>
                    <a:pt x="3442" y="6251"/>
                  </a:lnTo>
                  <a:cubicBezTo>
                    <a:pt x="3573" y="6382"/>
                    <a:pt x="3739" y="6489"/>
                    <a:pt x="3906" y="6560"/>
                  </a:cubicBezTo>
                  <a:lnTo>
                    <a:pt x="3573" y="7072"/>
                  </a:lnTo>
                  <a:cubicBezTo>
                    <a:pt x="3358" y="7370"/>
                    <a:pt x="3573" y="7775"/>
                    <a:pt x="3942" y="7775"/>
                  </a:cubicBezTo>
                  <a:lnTo>
                    <a:pt x="7609" y="7775"/>
                  </a:lnTo>
                  <a:cubicBezTo>
                    <a:pt x="7692" y="7775"/>
                    <a:pt x="7764" y="7692"/>
                    <a:pt x="7764" y="7608"/>
                  </a:cubicBezTo>
                  <a:cubicBezTo>
                    <a:pt x="7764" y="7513"/>
                    <a:pt x="7692" y="7442"/>
                    <a:pt x="7609" y="7442"/>
                  </a:cubicBezTo>
                  <a:lnTo>
                    <a:pt x="3942" y="7442"/>
                  </a:lnTo>
                  <a:cubicBezTo>
                    <a:pt x="3847" y="7442"/>
                    <a:pt x="3811" y="7334"/>
                    <a:pt x="3847" y="7263"/>
                  </a:cubicBezTo>
                  <a:lnTo>
                    <a:pt x="4251" y="6703"/>
                  </a:lnTo>
                  <a:cubicBezTo>
                    <a:pt x="4465" y="6762"/>
                    <a:pt x="4535" y="6775"/>
                    <a:pt x="5134" y="6775"/>
                  </a:cubicBezTo>
                  <a:cubicBezTo>
                    <a:pt x="5630" y="6775"/>
                    <a:pt x="6490" y="6766"/>
                    <a:pt x="8097" y="6766"/>
                  </a:cubicBezTo>
                  <a:cubicBezTo>
                    <a:pt x="8881" y="6766"/>
                    <a:pt x="9842" y="6768"/>
                    <a:pt x="11026" y="6775"/>
                  </a:cubicBezTo>
                  <a:cubicBezTo>
                    <a:pt x="11371" y="6775"/>
                    <a:pt x="11645" y="6489"/>
                    <a:pt x="11645" y="6144"/>
                  </a:cubicBezTo>
                  <a:cubicBezTo>
                    <a:pt x="11598" y="5810"/>
                    <a:pt x="11312" y="5525"/>
                    <a:pt x="10966" y="5525"/>
                  </a:cubicBezTo>
                  <a:lnTo>
                    <a:pt x="10788" y="5525"/>
                  </a:lnTo>
                  <a:lnTo>
                    <a:pt x="11598" y="2048"/>
                  </a:lnTo>
                  <a:cubicBezTo>
                    <a:pt x="11740" y="1393"/>
                    <a:pt x="11252" y="762"/>
                    <a:pt x="10562" y="762"/>
                  </a:cubicBezTo>
                  <a:lnTo>
                    <a:pt x="7252" y="762"/>
                  </a:lnTo>
                  <a:cubicBezTo>
                    <a:pt x="7156" y="762"/>
                    <a:pt x="7085" y="834"/>
                    <a:pt x="7085" y="929"/>
                  </a:cubicBezTo>
                  <a:cubicBezTo>
                    <a:pt x="7085" y="1012"/>
                    <a:pt x="7156" y="1096"/>
                    <a:pt x="7252" y="1096"/>
                  </a:cubicBezTo>
                  <a:lnTo>
                    <a:pt x="10562" y="1096"/>
                  </a:lnTo>
                  <a:cubicBezTo>
                    <a:pt x="11026" y="1096"/>
                    <a:pt x="11359" y="1524"/>
                    <a:pt x="11252" y="1953"/>
                  </a:cubicBezTo>
                  <a:lnTo>
                    <a:pt x="10431" y="5525"/>
                  </a:lnTo>
                  <a:lnTo>
                    <a:pt x="9847" y="5525"/>
                  </a:lnTo>
                  <a:cubicBezTo>
                    <a:pt x="9943" y="5144"/>
                    <a:pt x="10585" y="2369"/>
                    <a:pt x="10705" y="1869"/>
                  </a:cubicBezTo>
                  <a:cubicBezTo>
                    <a:pt x="10728" y="1762"/>
                    <a:pt x="10645" y="1655"/>
                    <a:pt x="10538" y="1655"/>
                  </a:cubicBezTo>
                  <a:lnTo>
                    <a:pt x="2858" y="1655"/>
                  </a:lnTo>
                  <a:lnTo>
                    <a:pt x="2668" y="1096"/>
                  </a:lnTo>
                  <a:lnTo>
                    <a:pt x="6621" y="1096"/>
                  </a:lnTo>
                  <a:cubicBezTo>
                    <a:pt x="6716" y="1096"/>
                    <a:pt x="6787" y="1012"/>
                    <a:pt x="6787" y="929"/>
                  </a:cubicBezTo>
                  <a:cubicBezTo>
                    <a:pt x="6787" y="834"/>
                    <a:pt x="6716" y="762"/>
                    <a:pt x="6621" y="762"/>
                  </a:cubicBezTo>
                  <a:lnTo>
                    <a:pt x="2549" y="762"/>
                  </a:lnTo>
                  <a:cubicBezTo>
                    <a:pt x="2394" y="334"/>
                    <a:pt x="1965" y="0"/>
                    <a:pt x="144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 name="Google Shape;11435;p137"/>
          <p:cNvSpPr/>
          <p:nvPr/>
        </p:nvSpPr>
        <p:spPr>
          <a:xfrm>
            <a:off x="2335900" y="454930"/>
            <a:ext cx="357688" cy="357339"/>
          </a:xfrm>
          <a:custGeom>
            <a:avLst/>
            <a:gdLst/>
            <a:ahLst/>
            <a:cxnLst/>
            <a:rect l="l" t="t" r="r" b="b"/>
            <a:pathLst>
              <a:path w="11264" h="11253" extrusionOk="0">
                <a:moveTo>
                  <a:pt x="9847" y="548"/>
                </a:moveTo>
                <a:lnTo>
                  <a:pt x="9847" y="1203"/>
                </a:lnTo>
                <a:cubicBezTo>
                  <a:pt x="9847" y="1299"/>
                  <a:pt x="9930" y="1370"/>
                  <a:pt x="10014" y="1370"/>
                </a:cubicBezTo>
                <a:lnTo>
                  <a:pt x="10669" y="1370"/>
                </a:lnTo>
                <a:lnTo>
                  <a:pt x="9252" y="2811"/>
                </a:lnTo>
                <a:lnTo>
                  <a:pt x="8656" y="2811"/>
                </a:lnTo>
                <a:lnTo>
                  <a:pt x="9609" y="1858"/>
                </a:lnTo>
                <a:cubicBezTo>
                  <a:pt x="9668" y="1799"/>
                  <a:pt x="9668" y="1703"/>
                  <a:pt x="9609" y="1620"/>
                </a:cubicBezTo>
                <a:cubicBezTo>
                  <a:pt x="9579" y="1590"/>
                  <a:pt x="9537" y="1575"/>
                  <a:pt x="9494" y="1575"/>
                </a:cubicBezTo>
                <a:cubicBezTo>
                  <a:pt x="9451" y="1575"/>
                  <a:pt x="9406" y="1590"/>
                  <a:pt x="9371" y="1620"/>
                </a:cubicBezTo>
                <a:lnTo>
                  <a:pt x="8418" y="2572"/>
                </a:lnTo>
                <a:lnTo>
                  <a:pt x="8418" y="1977"/>
                </a:lnTo>
                <a:lnTo>
                  <a:pt x="9847" y="548"/>
                </a:lnTo>
                <a:close/>
                <a:moveTo>
                  <a:pt x="4549" y="2442"/>
                </a:moveTo>
                <a:cubicBezTo>
                  <a:pt x="5668" y="2442"/>
                  <a:pt x="6680" y="2870"/>
                  <a:pt x="7430" y="3573"/>
                </a:cubicBezTo>
                <a:lnTo>
                  <a:pt x="4430" y="6561"/>
                </a:lnTo>
                <a:cubicBezTo>
                  <a:pt x="4370" y="6621"/>
                  <a:pt x="4370" y="6728"/>
                  <a:pt x="4430" y="6799"/>
                </a:cubicBezTo>
                <a:cubicBezTo>
                  <a:pt x="4465" y="6835"/>
                  <a:pt x="4513" y="6847"/>
                  <a:pt x="4549" y="6847"/>
                </a:cubicBezTo>
                <a:cubicBezTo>
                  <a:pt x="4596" y="6847"/>
                  <a:pt x="4644" y="6835"/>
                  <a:pt x="4668" y="6799"/>
                </a:cubicBezTo>
                <a:lnTo>
                  <a:pt x="5418" y="6061"/>
                </a:lnTo>
                <a:cubicBezTo>
                  <a:pt x="5549" y="6240"/>
                  <a:pt x="5620" y="6466"/>
                  <a:pt x="5620" y="6680"/>
                </a:cubicBezTo>
                <a:cubicBezTo>
                  <a:pt x="5620" y="7275"/>
                  <a:pt x="5144" y="7752"/>
                  <a:pt x="4549" y="7752"/>
                </a:cubicBezTo>
                <a:cubicBezTo>
                  <a:pt x="3953" y="7752"/>
                  <a:pt x="3477" y="7275"/>
                  <a:pt x="3477" y="6680"/>
                </a:cubicBezTo>
                <a:cubicBezTo>
                  <a:pt x="3477" y="6085"/>
                  <a:pt x="3953" y="5609"/>
                  <a:pt x="4549" y="5609"/>
                </a:cubicBezTo>
                <a:cubicBezTo>
                  <a:pt x="4608" y="5609"/>
                  <a:pt x="4680" y="5609"/>
                  <a:pt x="4739" y="5632"/>
                </a:cubicBezTo>
                <a:cubicBezTo>
                  <a:pt x="4747" y="5633"/>
                  <a:pt x="4755" y="5634"/>
                  <a:pt x="4763" y="5634"/>
                </a:cubicBezTo>
                <a:cubicBezTo>
                  <a:pt x="4848" y="5634"/>
                  <a:pt x="4920" y="5577"/>
                  <a:pt x="4942" y="5490"/>
                </a:cubicBezTo>
                <a:cubicBezTo>
                  <a:pt x="4954" y="5406"/>
                  <a:pt x="4894" y="5311"/>
                  <a:pt x="4799" y="5299"/>
                </a:cubicBezTo>
                <a:cubicBezTo>
                  <a:pt x="4715" y="5287"/>
                  <a:pt x="4620" y="5275"/>
                  <a:pt x="4549" y="5275"/>
                </a:cubicBezTo>
                <a:cubicBezTo>
                  <a:pt x="3775" y="5275"/>
                  <a:pt x="3156" y="5894"/>
                  <a:pt x="3156" y="6668"/>
                </a:cubicBezTo>
                <a:cubicBezTo>
                  <a:pt x="3156" y="7442"/>
                  <a:pt x="3775" y="8073"/>
                  <a:pt x="4549" y="8073"/>
                </a:cubicBezTo>
                <a:cubicBezTo>
                  <a:pt x="5323" y="8073"/>
                  <a:pt x="5954" y="7442"/>
                  <a:pt x="5954" y="6668"/>
                </a:cubicBezTo>
                <a:cubicBezTo>
                  <a:pt x="5954" y="6359"/>
                  <a:pt x="5847" y="6049"/>
                  <a:pt x="5656" y="5811"/>
                </a:cubicBezTo>
                <a:lnTo>
                  <a:pt x="6168" y="5287"/>
                </a:lnTo>
                <a:cubicBezTo>
                  <a:pt x="6501" y="5668"/>
                  <a:pt x="6680" y="6168"/>
                  <a:pt x="6680" y="6668"/>
                </a:cubicBezTo>
                <a:cubicBezTo>
                  <a:pt x="6680" y="7847"/>
                  <a:pt x="5727" y="8799"/>
                  <a:pt x="4549" y="8799"/>
                </a:cubicBezTo>
                <a:cubicBezTo>
                  <a:pt x="3370" y="8799"/>
                  <a:pt x="2418" y="7847"/>
                  <a:pt x="2418" y="6668"/>
                </a:cubicBezTo>
                <a:cubicBezTo>
                  <a:pt x="2418" y="5490"/>
                  <a:pt x="3370" y="4537"/>
                  <a:pt x="4549" y="4537"/>
                </a:cubicBezTo>
                <a:cubicBezTo>
                  <a:pt x="4906" y="4537"/>
                  <a:pt x="5251" y="4632"/>
                  <a:pt x="5561" y="4799"/>
                </a:cubicBezTo>
                <a:cubicBezTo>
                  <a:pt x="5583" y="4810"/>
                  <a:pt x="5608" y="4815"/>
                  <a:pt x="5635" y="4815"/>
                </a:cubicBezTo>
                <a:cubicBezTo>
                  <a:pt x="5693" y="4815"/>
                  <a:pt x="5754" y="4789"/>
                  <a:pt x="5787" y="4739"/>
                </a:cubicBezTo>
                <a:cubicBezTo>
                  <a:pt x="5835" y="4656"/>
                  <a:pt x="5799" y="4561"/>
                  <a:pt x="5727" y="4513"/>
                </a:cubicBezTo>
                <a:cubicBezTo>
                  <a:pt x="5370" y="4323"/>
                  <a:pt x="4965" y="4216"/>
                  <a:pt x="4561" y="4216"/>
                </a:cubicBezTo>
                <a:cubicBezTo>
                  <a:pt x="3215" y="4216"/>
                  <a:pt x="2108" y="5311"/>
                  <a:pt x="2108" y="6668"/>
                </a:cubicBezTo>
                <a:cubicBezTo>
                  <a:pt x="2108" y="8026"/>
                  <a:pt x="3215" y="9121"/>
                  <a:pt x="4561" y="9121"/>
                </a:cubicBezTo>
                <a:cubicBezTo>
                  <a:pt x="5918" y="9121"/>
                  <a:pt x="7025" y="8026"/>
                  <a:pt x="7025" y="6668"/>
                </a:cubicBezTo>
                <a:cubicBezTo>
                  <a:pt x="7025" y="6073"/>
                  <a:pt x="6811" y="5490"/>
                  <a:pt x="6406" y="5049"/>
                </a:cubicBezTo>
                <a:lnTo>
                  <a:pt x="6930" y="4525"/>
                </a:lnTo>
                <a:cubicBezTo>
                  <a:pt x="7466" y="5109"/>
                  <a:pt x="7752" y="5871"/>
                  <a:pt x="7752" y="6656"/>
                </a:cubicBezTo>
                <a:cubicBezTo>
                  <a:pt x="7752" y="8407"/>
                  <a:pt x="6323" y="9835"/>
                  <a:pt x="4561" y="9835"/>
                </a:cubicBezTo>
                <a:cubicBezTo>
                  <a:pt x="2810" y="9835"/>
                  <a:pt x="1382" y="8407"/>
                  <a:pt x="1382" y="6656"/>
                </a:cubicBezTo>
                <a:cubicBezTo>
                  <a:pt x="1382" y="4894"/>
                  <a:pt x="2810" y="3465"/>
                  <a:pt x="4561" y="3465"/>
                </a:cubicBezTo>
                <a:cubicBezTo>
                  <a:pt x="5180" y="3465"/>
                  <a:pt x="5775" y="3644"/>
                  <a:pt x="6275" y="3977"/>
                </a:cubicBezTo>
                <a:cubicBezTo>
                  <a:pt x="6300" y="3994"/>
                  <a:pt x="6330" y="4002"/>
                  <a:pt x="6360" y="4002"/>
                </a:cubicBezTo>
                <a:cubicBezTo>
                  <a:pt x="6415" y="4002"/>
                  <a:pt x="6471" y="3976"/>
                  <a:pt x="6501" y="3930"/>
                </a:cubicBezTo>
                <a:cubicBezTo>
                  <a:pt x="6549" y="3858"/>
                  <a:pt x="6525" y="3751"/>
                  <a:pt x="6454" y="3704"/>
                </a:cubicBezTo>
                <a:cubicBezTo>
                  <a:pt x="5894" y="3346"/>
                  <a:pt x="5239" y="3156"/>
                  <a:pt x="4561" y="3156"/>
                </a:cubicBezTo>
                <a:cubicBezTo>
                  <a:pt x="2632" y="3156"/>
                  <a:pt x="1048" y="4739"/>
                  <a:pt x="1048" y="6668"/>
                </a:cubicBezTo>
                <a:cubicBezTo>
                  <a:pt x="1048" y="8609"/>
                  <a:pt x="2632" y="10181"/>
                  <a:pt x="4561" y="10181"/>
                </a:cubicBezTo>
                <a:cubicBezTo>
                  <a:pt x="6501" y="10181"/>
                  <a:pt x="8073" y="8609"/>
                  <a:pt x="8073" y="6668"/>
                </a:cubicBezTo>
                <a:cubicBezTo>
                  <a:pt x="8073" y="5787"/>
                  <a:pt x="7752" y="4954"/>
                  <a:pt x="7156" y="4299"/>
                </a:cubicBezTo>
                <a:lnTo>
                  <a:pt x="7680" y="3787"/>
                </a:lnTo>
                <a:cubicBezTo>
                  <a:pt x="8383" y="4561"/>
                  <a:pt x="8799" y="5573"/>
                  <a:pt x="8799" y="6680"/>
                </a:cubicBezTo>
                <a:cubicBezTo>
                  <a:pt x="8799" y="9026"/>
                  <a:pt x="6894" y="10931"/>
                  <a:pt x="4549" y="10931"/>
                </a:cubicBezTo>
                <a:cubicBezTo>
                  <a:pt x="2215" y="10931"/>
                  <a:pt x="310" y="9026"/>
                  <a:pt x="310" y="6680"/>
                </a:cubicBezTo>
                <a:cubicBezTo>
                  <a:pt x="310" y="4347"/>
                  <a:pt x="2215" y="2442"/>
                  <a:pt x="4549" y="2442"/>
                </a:cubicBezTo>
                <a:close/>
                <a:moveTo>
                  <a:pt x="10023" y="1"/>
                </a:moveTo>
                <a:cubicBezTo>
                  <a:pt x="9981" y="1"/>
                  <a:pt x="9938" y="17"/>
                  <a:pt x="9907" y="48"/>
                </a:cubicBezTo>
                <a:lnTo>
                  <a:pt x="8156" y="1799"/>
                </a:lnTo>
                <a:cubicBezTo>
                  <a:pt x="8121" y="1834"/>
                  <a:pt x="8109" y="1882"/>
                  <a:pt x="8109" y="1918"/>
                </a:cubicBezTo>
                <a:lnTo>
                  <a:pt x="8109" y="2906"/>
                </a:lnTo>
                <a:lnTo>
                  <a:pt x="7680" y="3334"/>
                </a:lnTo>
                <a:cubicBezTo>
                  <a:pt x="6859" y="2572"/>
                  <a:pt x="5775" y="2120"/>
                  <a:pt x="4573" y="2120"/>
                </a:cubicBezTo>
                <a:cubicBezTo>
                  <a:pt x="2048" y="2120"/>
                  <a:pt x="1" y="4168"/>
                  <a:pt x="1" y="6680"/>
                </a:cubicBezTo>
                <a:cubicBezTo>
                  <a:pt x="1" y="9204"/>
                  <a:pt x="2048" y="11252"/>
                  <a:pt x="4573" y="11252"/>
                </a:cubicBezTo>
                <a:cubicBezTo>
                  <a:pt x="7085" y="11252"/>
                  <a:pt x="9133" y="9204"/>
                  <a:pt x="9133" y="6680"/>
                </a:cubicBezTo>
                <a:cubicBezTo>
                  <a:pt x="9133" y="5478"/>
                  <a:pt x="8680" y="4394"/>
                  <a:pt x="7918" y="3573"/>
                </a:cubicBezTo>
                <a:lnTo>
                  <a:pt x="8347" y="3144"/>
                </a:lnTo>
                <a:lnTo>
                  <a:pt x="9335" y="3144"/>
                </a:lnTo>
                <a:cubicBezTo>
                  <a:pt x="9371" y="3144"/>
                  <a:pt x="9418" y="3132"/>
                  <a:pt x="9454" y="3096"/>
                </a:cubicBezTo>
                <a:lnTo>
                  <a:pt x="11204" y="1346"/>
                </a:lnTo>
                <a:cubicBezTo>
                  <a:pt x="11252" y="1287"/>
                  <a:pt x="11264" y="1227"/>
                  <a:pt x="11240" y="1168"/>
                </a:cubicBezTo>
                <a:cubicBezTo>
                  <a:pt x="11204" y="1108"/>
                  <a:pt x="11145" y="1060"/>
                  <a:pt x="11085" y="1060"/>
                </a:cubicBezTo>
                <a:lnTo>
                  <a:pt x="10192" y="1060"/>
                </a:lnTo>
                <a:lnTo>
                  <a:pt x="10192" y="167"/>
                </a:lnTo>
                <a:cubicBezTo>
                  <a:pt x="10192" y="108"/>
                  <a:pt x="10145" y="36"/>
                  <a:pt x="10085" y="13"/>
                </a:cubicBezTo>
                <a:cubicBezTo>
                  <a:pt x="10065" y="5"/>
                  <a:pt x="10044" y="1"/>
                  <a:pt x="10023" y="1"/>
                </a:cubicBezTo>
                <a:close/>
              </a:path>
            </a:pathLst>
          </a:custGeom>
          <a:solidFill>
            <a:srgbClr val="007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12971;p139"/>
          <p:cNvGrpSpPr/>
          <p:nvPr/>
        </p:nvGrpSpPr>
        <p:grpSpPr>
          <a:xfrm>
            <a:off x="6668697" y="2044002"/>
            <a:ext cx="349052" cy="313055"/>
            <a:chOff x="5778676" y="3826972"/>
            <a:chExt cx="349052" cy="313055"/>
          </a:xfrm>
          <a:solidFill>
            <a:srgbClr val="0070C0"/>
          </a:solidFill>
        </p:grpSpPr>
        <p:sp>
          <p:nvSpPr>
            <p:cNvPr id="71" name="Google Shape;12972;p139"/>
            <p:cNvSpPr/>
            <p:nvPr/>
          </p:nvSpPr>
          <p:spPr>
            <a:xfrm>
              <a:off x="5923045" y="3890659"/>
              <a:ext cx="27690" cy="48155"/>
            </a:xfrm>
            <a:custGeom>
              <a:avLst/>
              <a:gdLst/>
              <a:ahLst/>
              <a:cxnLst/>
              <a:rect l="l" t="t" r="r" b="b"/>
              <a:pathLst>
                <a:path w="870" h="1513" extrusionOk="0">
                  <a:moveTo>
                    <a:pt x="406" y="286"/>
                  </a:moveTo>
                  <a:lnTo>
                    <a:pt x="406" y="560"/>
                  </a:lnTo>
                  <a:cubicBezTo>
                    <a:pt x="299" y="524"/>
                    <a:pt x="251" y="488"/>
                    <a:pt x="251" y="417"/>
                  </a:cubicBezTo>
                  <a:cubicBezTo>
                    <a:pt x="251" y="345"/>
                    <a:pt x="334" y="298"/>
                    <a:pt x="406" y="286"/>
                  </a:cubicBezTo>
                  <a:close/>
                  <a:moveTo>
                    <a:pt x="513" y="845"/>
                  </a:moveTo>
                  <a:cubicBezTo>
                    <a:pt x="632" y="893"/>
                    <a:pt x="644" y="953"/>
                    <a:pt x="644" y="1012"/>
                  </a:cubicBezTo>
                  <a:cubicBezTo>
                    <a:pt x="644" y="1119"/>
                    <a:pt x="584" y="1155"/>
                    <a:pt x="513" y="1179"/>
                  </a:cubicBezTo>
                  <a:lnTo>
                    <a:pt x="513" y="845"/>
                  </a:lnTo>
                  <a:close/>
                  <a:moveTo>
                    <a:pt x="465" y="0"/>
                  </a:moveTo>
                  <a:cubicBezTo>
                    <a:pt x="441" y="0"/>
                    <a:pt x="406" y="12"/>
                    <a:pt x="406" y="48"/>
                  </a:cubicBezTo>
                  <a:lnTo>
                    <a:pt x="406" y="83"/>
                  </a:lnTo>
                  <a:cubicBezTo>
                    <a:pt x="179" y="119"/>
                    <a:pt x="48" y="238"/>
                    <a:pt x="48" y="441"/>
                  </a:cubicBezTo>
                  <a:cubicBezTo>
                    <a:pt x="48" y="667"/>
                    <a:pt x="215" y="738"/>
                    <a:pt x="406" y="810"/>
                  </a:cubicBezTo>
                  <a:lnTo>
                    <a:pt x="406" y="1191"/>
                  </a:lnTo>
                  <a:cubicBezTo>
                    <a:pt x="299" y="1167"/>
                    <a:pt x="251" y="1143"/>
                    <a:pt x="168" y="1072"/>
                  </a:cubicBezTo>
                  <a:cubicBezTo>
                    <a:pt x="149" y="1058"/>
                    <a:pt x="132" y="1051"/>
                    <a:pt x="116" y="1051"/>
                  </a:cubicBezTo>
                  <a:cubicBezTo>
                    <a:pt x="92" y="1051"/>
                    <a:pt x="70" y="1067"/>
                    <a:pt x="48" y="1095"/>
                  </a:cubicBezTo>
                  <a:cubicBezTo>
                    <a:pt x="1" y="1155"/>
                    <a:pt x="1" y="1215"/>
                    <a:pt x="48" y="1262"/>
                  </a:cubicBezTo>
                  <a:cubicBezTo>
                    <a:pt x="120" y="1357"/>
                    <a:pt x="275" y="1417"/>
                    <a:pt x="406" y="1417"/>
                  </a:cubicBezTo>
                  <a:lnTo>
                    <a:pt x="406" y="1476"/>
                  </a:lnTo>
                  <a:cubicBezTo>
                    <a:pt x="406" y="1500"/>
                    <a:pt x="441" y="1512"/>
                    <a:pt x="465" y="1512"/>
                  </a:cubicBezTo>
                  <a:cubicBezTo>
                    <a:pt x="501" y="1512"/>
                    <a:pt x="525" y="1500"/>
                    <a:pt x="525" y="1476"/>
                  </a:cubicBezTo>
                  <a:lnTo>
                    <a:pt x="525" y="1417"/>
                  </a:lnTo>
                  <a:cubicBezTo>
                    <a:pt x="715" y="1381"/>
                    <a:pt x="870" y="1262"/>
                    <a:pt x="870" y="1024"/>
                  </a:cubicBezTo>
                  <a:cubicBezTo>
                    <a:pt x="870" y="774"/>
                    <a:pt x="739" y="679"/>
                    <a:pt x="525" y="607"/>
                  </a:cubicBezTo>
                  <a:lnTo>
                    <a:pt x="525" y="286"/>
                  </a:lnTo>
                  <a:cubicBezTo>
                    <a:pt x="572" y="286"/>
                    <a:pt x="596" y="298"/>
                    <a:pt x="656" y="322"/>
                  </a:cubicBezTo>
                  <a:cubicBezTo>
                    <a:pt x="682" y="335"/>
                    <a:pt x="713" y="352"/>
                    <a:pt x="745" y="352"/>
                  </a:cubicBezTo>
                  <a:cubicBezTo>
                    <a:pt x="770" y="352"/>
                    <a:pt x="796" y="341"/>
                    <a:pt x="822" y="310"/>
                  </a:cubicBezTo>
                  <a:cubicBezTo>
                    <a:pt x="858" y="262"/>
                    <a:pt x="870" y="202"/>
                    <a:pt x="810" y="155"/>
                  </a:cubicBezTo>
                  <a:cubicBezTo>
                    <a:pt x="739" y="107"/>
                    <a:pt x="620" y="83"/>
                    <a:pt x="525" y="83"/>
                  </a:cubicBezTo>
                  <a:lnTo>
                    <a:pt x="525" y="48"/>
                  </a:lnTo>
                  <a:cubicBezTo>
                    <a:pt x="525" y="12"/>
                    <a:pt x="501" y="0"/>
                    <a:pt x="46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12973;p139"/>
            <p:cNvSpPr/>
            <p:nvPr/>
          </p:nvSpPr>
          <p:spPr>
            <a:xfrm>
              <a:off x="5976866" y="3843268"/>
              <a:ext cx="80364" cy="80364"/>
            </a:xfrm>
            <a:custGeom>
              <a:avLst/>
              <a:gdLst/>
              <a:ahLst/>
              <a:cxnLst/>
              <a:rect l="l" t="t" r="r" b="b"/>
              <a:pathLst>
                <a:path w="2525" h="2525" extrusionOk="0">
                  <a:moveTo>
                    <a:pt x="1263" y="310"/>
                  </a:moveTo>
                  <a:cubicBezTo>
                    <a:pt x="1786" y="310"/>
                    <a:pt x="2215" y="739"/>
                    <a:pt x="2215" y="1263"/>
                  </a:cubicBezTo>
                  <a:cubicBezTo>
                    <a:pt x="2215" y="1787"/>
                    <a:pt x="1798" y="2215"/>
                    <a:pt x="1263" y="2215"/>
                  </a:cubicBezTo>
                  <a:cubicBezTo>
                    <a:pt x="739" y="2215"/>
                    <a:pt x="310" y="1787"/>
                    <a:pt x="310" y="1263"/>
                  </a:cubicBezTo>
                  <a:cubicBezTo>
                    <a:pt x="310" y="739"/>
                    <a:pt x="739" y="310"/>
                    <a:pt x="1263" y="310"/>
                  </a:cubicBezTo>
                  <a:close/>
                  <a:moveTo>
                    <a:pt x="1263" y="1"/>
                  </a:moveTo>
                  <a:cubicBezTo>
                    <a:pt x="560" y="1"/>
                    <a:pt x="1" y="560"/>
                    <a:pt x="1" y="1263"/>
                  </a:cubicBezTo>
                  <a:cubicBezTo>
                    <a:pt x="1" y="1965"/>
                    <a:pt x="560" y="2525"/>
                    <a:pt x="1263" y="2525"/>
                  </a:cubicBezTo>
                  <a:cubicBezTo>
                    <a:pt x="1965" y="2525"/>
                    <a:pt x="2525" y="1965"/>
                    <a:pt x="2525" y="1263"/>
                  </a:cubicBezTo>
                  <a:cubicBezTo>
                    <a:pt x="2525" y="560"/>
                    <a:pt x="1965" y="1"/>
                    <a:pt x="126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12974;p139"/>
            <p:cNvSpPr/>
            <p:nvPr/>
          </p:nvSpPr>
          <p:spPr>
            <a:xfrm>
              <a:off x="5879473" y="3826972"/>
              <a:ext cx="193288" cy="144051"/>
            </a:xfrm>
            <a:custGeom>
              <a:avLst/>
              <a:gdLst/>
              <a:ahLst/>
              <a:cxnLst/>
              <a:rect l="l" t="t" r="r" b="b"/>
              <a:pathLst>
                <a:path w="6073" h="4526" extrusionOk="0">
                  <a:moveTo>
                    <a:pt x="1798" y="1775"/>
                  </a:moveTo>
                  <a:cubicBezTo>
                    <a:pt x="2132" y="1775"/>
                    <a:pt x="2430" y="1942"/>
                    <a:pt x="2596" y="2192"/>
                  </a:cubicBezTo>
                  <a:cubicBezTo>
                    <a:pt x="2620" y="2346"/>
                    <a:pt x="2680" y="2477"/>
                    <a:pt x="2739" y="2608"/>
                  </a:cubicBezTo>
                  <a:cubicBezTo>
                    <a:pt x="2739" y="2656"/>
                    <a:pt x="2751" y="2704"/>
                    <a:pt x="2751" y="2727"/>
                  </a:cubicBezTo>
                  <a:cubicBezTo>
                    <a:pt x="2751" y="3251"/>
                    <a:pt x="2322" y="3680"/>
                    <a:pt x="1798" y="3680"/>
                  </a:cubicBezTo>
                  <a:cubicBezTo>
                    <a:pt x="1287" y="3680"/>
                    <a:pt x="846" y="3251"/>
                    <a:pt x="846" y="2727"/>
                  </a:cubicBezTo>
                  <a:cubicBezTo>
                    <a:pt x="846" y="2203"/>
                    <a:pt x="1287" y="1775"/>
                    <a:pt x="1798" y="1775"/>
                  </a:cubicBezTo>
                  <a:close/>
                  <a:moveTo>
                    <a:pt x="1810" y="1251"/>
                  </a:moveTo>
                  <a:cubicBezTo>
                    <a:pt x="2072" y="1251"/>
                    <a:pt x="2334" y="1334"/>
                    <a:pt x="2560" y="1465"/>
                  </a:cubicBezTo>
                  <a:cubicBezTo>
                    <a:pt x="2549" y="1537"/>
                    <a:pt x="2549" y="1632"/>
                    <a:pt x="2537" y="1692"/>
                  </a:cubicBezTo>
                  <a:cubicBezTo>
                    <a:pt x="2322" y="1537"/>
                    <a:pt x="2072" y="1453"/>
                    <a:pt x="1787" y="1453"/>
                  </a:cubicBezTo>
                  <a:cubicBezTo>
                    <a:pt x="1084" y="1453"/>
                    <a:pt x="525" y="2013"/>
                    <a:pt x="525" y="2715"/>
                  </a:cubicBezTo>
                  <a:cubicBezTo>
                    <a:pt x="525" y="3418"/>
                    <a:pt x="1084" y="3978"/>
                    <a:pt x="1787" y="3978"/>
                  </a:cubicBezTo>
                  <a:cubicBezTo>
                    <a:pt x="2382" y="3978"/>
                    <a:pt x="2894" y="3561"/>
                    <a:pt x="3025" y="3001"/>
                  </a:cubicBezTo>
                  <a:lnTo>
                    <a:pt x="3192" y="3156"/>
                  </a:lnTo>
                  <a:cubicBezTo>
                    <a:pt x="3025" y="3775"/>
                    <a:pt x="2465" y="4204"/>
                    <a:pt x="1810" y="4204"/>
                  </a:cubicBezTo>
                  <a:cubicBezTo>
                    <a:pt x="1001" y="4204"/>
                    <a:pt x="334" y="3549"/>
                    <a:pt x="334" y="2727"/>
                  </a:cubicBezTo>
                  <a:cubicBezTo>
                    <a:pt x="334" y="1906"/>
                    <a:pt x="989" y="1251"/>
                    <a:pt x="1810" y="1251"/>
                  </a:cubicBezTo>
                  <a:close/>
                  <a:moveTo>
                    <a:pt x="4299" y="1"/>
                  </a:moveTo>
                  <a:cubicBezTo>
                    <a:pt x="3549" y="1"/>
                    <a:pt x="2894" y="501"/>
                    <a:pt x="2632" y="1168"/>
                  </a:cubicBezTo>
                  <a:cubicBezTo>
                    <a:pt x="2382" y="1037"/>
                    <a:pt x="2084" y="953"/>
                    <a:pt x="1787" y="953"/>
                  </a:cubicBezTo>
                  <a:cubicBezTo>
                    <a:pt x="810" y="953"/>
                    <a:pt x="1" y="1763"/>
                    <a:pt x="1" y="2739"/>
                  </a:cubicBezTo>
                  <a:cubicBezTo>
                    <a:pt x="1" y="3727"/>
                    <a:pt x="810" y="4525"/>
                    <a:pt x="1787" y="4525"/>
                  </a:cubicBezTo>
                  <a:cubicBezTo>
                    <a:pt x="2549" y="4525"/>
                    <a:pt x="3203" y="4049"/>
                    <a:pt x="3453" y="3370"/>
                  </a:cubicBezTo>
                  <a:cubicBezTo>
                    <a:pt x="3703" y="3501"/>
                    <a:pt x="3989" y="3573"/>
                    <a:pt x="4299" y="3573"/>
                  </a:cubicBezTo>
                  <a:cubicBezTo>
                    <a:pt x="4704" y="3573"/>
                    <a:pt x="5108" y="3442"/>
                    <a:pt x="5418" y="3192"/>
                  </a:cubicBezTo>
                  <a:cubicBezTo>
                    <a:pt x="5728" y="2942"/>
                    <a:pt x="5954" y="2596"/>
                    <a:pt x="6049" y="2203"/>
                  </a:cubicBezTo>
                  <a:cubicBezTo>
                    <a:pt x="6073" y="2108"/>
                    <a:pt x="6037" y="2013"/>
                    <a:pt x="5942" y="2001"/>
                  </a:cubicBezTo>
                  <a:cubicBezTo>
                    <a:pt x="5932" y="2000"/>
                    <a:pt x="5921" y="1999"/>
                    <a:pt x="5911" y="1999"/>
                  </a:cubicBezTo>
                  <a:cubicBezTo>
                    <a:pt x="5839" y="1999"/>
                    <a:pt x="5772" y="2037"/>
                    <a:pt x="5751" y="2120"/>
                  </a:cubicBezTo>
                  <a:cubicBezTo>
                    <a:pt x="5597" y="2787"/>
                    <a:pt x="5001" y="3251"/>
                    <a:pt x="4323" y="3251"/>
                  </a:cubicBezTo>
                  <a:cubicBezTo>
                    <a:pt x="3787" y="3251"/>
                    <a:pt x="3311" y="2965"/>
                    <a:pt x="3037" y="2501"/>
                  </a:cubicBezTo>
                  <a:cubicBezTo>
                    <a:pt x="3013" y="2358"/>
                    <a:pt x="2953" y="2203"/>
                    <a:pt x="2882" y="2084"/>
                  </a:cubicBezTo>
                  <a:cubicBezTo>
                    <a:pt x="2680" y="1180"/>
                    <a:pt x="3382" y="322"/>
                    <a:pt x="4311" y="322"/>
                  </a:cubicBezTo>
                  <a:cubicBezTo>
                    <a:pt x="4989" y="322"/>
                    <a:pt x="5585" y="775"/>
                    <a:pt x="5739" y="1453"/>
                  </a:cubicBezTo>
                  <a:cubicBezTo>
                    <a:pt x="5750" y="1528"/>
                    <a:pt x="5818" y="1574"/>
                    <a:pt x="5901" y="1574"/>
                  </a:cubicBezTo>
                  <a:cubicBezTo>
                    <a:pt x="5911" y="1574"/>
                    <a:pt x="5920" y="1574"/>
                    <a:pt x="5930" y="1572"/>
                  </a:cubicBezTo>
                  <a:cubicBezTo>
                    <a:pt x="6013" y="1549"/>
                    <a:pt x="6061" y="1465"/>
                    <a:pt x="6049" y="1370"/>
                  </a:cubicBezTo>
                  <a:cubicBezTo>
                    <a:pt x="5954" y="989"/>
                    <a:pt x="5739" y="644"/>
                    <a:pt x="5418" y="394"/>
                  </a:cubicBezTo>
                  <a:cubicBezTo>
                    <a:pt x="5108" y="144"/>
                    <a:pt x="4704" y="1"/>
                    <a:pt x="42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12975;p139"/>
            <p:cNvSpPr/>
            <p:nvPr/>
          </p:nvSpPr>
          <p:spPr>
            <a:xfrm>
              <a:off x="6003760" y="3859946"/>
              <a:ext cx="26958" cy="47773"/>
            </a:xfrm>
            <a:custGeom>
              <a:avLst/>
              <a:gdLst/>
              <a:ahLst/>
              <a:cxnLst/>
              <a:rect l="l" t="t" r="r" b="b"/>
              <a:pathLst>
                <a:path w="847" h="1501" extrusionOk="0">
                  <a:moveTo>
                    <a:pt x="382" y="298"/>
                  </a:moveTo>
                  <a:lnTo>
                    <a:pt x="382" y="572"/>
                  </a:lnTo>
                  <a:cubicBezTo>
                    <a:pt x="287" y="536"/>
                    <a:pt x="239" y="501"/>
                    <a:pt x="239" y="429"/>
                  </a:cubicBezTo>
                  <a:cubicBezTo>
                    <a:pt x="239" y="358"/>
                    <a:pt x="310" y="310"/>
                    <a:pt x="382" y="298"/>
                  </a:cubicBezTo>
                  <a:close/>
                  <a:moveTo>
                    <a:pt x="489" y="870"/>
                  </a:moveTo>
                  <a:cubicBezTo>
                    <a:pt x="608" y="917"/>
                    <a:pt x="620" y="977"/>
                    <a:pt x="620" y="1037"/>
                  </a:cubicBezTo>
                  <a:cubicBezTo>
                    <a:pt x="620" y="1132"/>
                    <a:pt x="560" y="1167"/>
                    <a:pt x="489" y="1203"/>
                  </a:cubicBezTo>
                  <a:lnTo>
                    <a:pt x="489" y="870"/>
                  </a:lnTo>
                  <a:close/>
                  <a:moveTo>
                    <a:pt x="441" y="1"/>
                  </a:moveTo>
                  <a:cubicBezTo>
                    <a:pt x="418" y="1"/>
                    <a:pt x="382" y="13"/>
                    <a:pt x="382" y="36"/>
                  </a:cubicBezTo>
                  <a:lnTo>
                    <a:pt x="382" y="84"/>
                  </a:lnTo>
                  <a:cubicBezTo>
                    <a:pt x="156" y="120"/>
                    <a:pt x="25" y="239"/>
                    <a:pt x="25" y="441"/>
                  </a:cubicBezTo>
                  <a:cubicBezTo>
                    <a:pt x="25" y="679"/>
                    <a:pt x="203" y="739"/>
                    <a:pt x="382" y="810"/>
                  </a:cubicBezTo>
                  <a:lnTo>
                    <a:pt x="382" y="1191"/>
                  </a:lnTo>
                  <a:cubicBezTo>
                    <a:pt x="275" y="1167"/>
                    <a:pt x="239" y="1132"/>
                    <a:pt x="144" y="1072"/>
                  </a:cubicBezTo>
                  <a:cubicBezTo>
                    <a:pt x="125" y="1059"/>
                    <a:pt x="108" y="1053"/>
                    <a:pt x="92" y="1053"/>
                  </a:cubicBezTo>
                  <a:cubicBezTo>
                    <a:pt x="37" y="1053"/>
                    <a:pt x="1" y="1121"/>
                    <a:pt x="1" y="1167"/>
                  </a:cubicBezTo>
                  <a:cubicBezTo>
                    <a:pt x="1" y="1203"/>
                    <a:pt x="13" y="1227"/>
                    <a:pt x="25" y="1251"/>
                  </a:cubicBezTo>
                  <a:cubicBezTo>
                    <a:pt x="96" y="1346"/>
                    <a:pt x="251" y="1394"/>
                    <a:pt x="382" y="1394"/>
                  </a:cubicBezTo>
                  <a:lnTo>
                    <a:pt x="382" y="1453"/>
                  </a:lnTo>
                  <a:cubicBezTo>
                    <a:pt x="382" y="1489"/>
                    <a:pt x="418" y="1501"/>
                    <a:pt x="441" y="1501"/>
                  </a:cubicBezTo>
                  <a:cubicBezTo>
                    <a:pt x="477" y="1501"/>
                    <a:pt x="501" y="1489"/>
                    <a:pt x="501" y="1453"/>
                  </a:cubicBezTo>
                  <a:lnTo>
                    <a:pt x="501" y="1394"/>
                  </a:lnTo>
                  <a:cubicBezTo>
                    <a:pt x="703" y="1370"/>
                    <a:pt x="846" y="1251"/>
                    <a:pt x="846" y="1013"/>
                  </a:cubicBezTo>
                  <a:cubicBezTo>
                    <a:pt x="846" y="786"/>
                    <a:pt x="691" y="691"/>
                    <a:pt x="501" y="620"/>
                  </a:cubicBezTo>
                  <a:lnTo>
                    <a:pt x="501" y="298"/>
                  </a:lnTo>
                  <a:cubicBezTo>
                    <a:pt x="584" y="298"/>
                    <a:pt x="608" y="310"/>
                    <a:pt x="680" y="358"/>
                  </a:cubicBezTo>
                  <a:cubicBezTo>
                    <a:pt x="694" y="362"/>
                    <a:pt x="709" y="364"/>
                    <a:pt x="723" y="364"/>
                  </a:cubicBezTo>
                  <a:cubicBezTo>
                    <a:pt x="754" y="364"/>
                    <a:pt x="782" y="351"/>
                    <a:pt x="799" y="310"/>
                  </a:cubicBezTo>
                  <a:cubicBezTo>
                    <a:pt x="834" y="263"/>
                    <a:pt x="846" y="203"/>
                    <a:pt x="787" y="155"/>
                  </a:cubicBezTo>
                  <a:cubicBezTo>
                    <a:pt x="715" y="96"/>
                    <a:pt x="596" y="84"/>
                    <a:pt x="501" y="84"/>
                  </a:cubicBezTo>
                  <a:lnTo>
                    <a:pt x="501" y="36"/>
                  </a:lnTo>
                  <a:cubicBezTo>
                    <a:pt x="501" y="13"/>
                    <a:pt x="477" y="1"/>
                    <a:pt x="44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12976;p139"/>
            <p:cNvSpPr/>
            <p:nvPr/>
          </p:nvSpPr>
          <p:spPr>
            <a:xfrm>
              <a:off x="5778676" y="3939865"/>
              <a:ext cx="349052" cy="200163"/>
            </a:xfrm>
            <a:custGeom>
              <a:avLst/>
              <a:gdLst/>
              <a:ahLst/>
              <a:cxnLst/>
              <a:rect l="l" t="t" r="r" b="b"/>
              <a:pathLst>
                <a:path w="10967" h="6289" extrusionOk="0">
                  <a:moveTo>
                    <a:pt x="3483" y="1855"/>
                  </a:moveTo>
                  <a:cubicBezTo>
                    <a:pt x="3500" y="1855"/>
                    <a:pt x="3513" y="1868"/>
                    <a:pt x="3513" y="1895"/>
                  </a:cubicBezTo>
                  <a:cubicBezTo>
                    <a:pt x="3584" y="2074"/>
                    <a:pt x="4573" y="4693"/>
                    <a:pt x="4620" y="4776"/>
                  </a:cubicBezTo>
                  <a:cubicBezTo>
                    <a:pt x="4632" y="4788"/>
                    <a:pt x="4620" y="4824"/>
                    <a:pt x="4584" y="4824"/>
                  </a:cubicBezTo>
                  <a:lnTo>
                    <a:pt x="3882" y="5086"/>
                  </a:lnTo>
                  <a:cubicBezTo>
                    <a:pt x="3846" y="4955"/>
                    <a:pt x="2846" y="2300"/>
                    <a:pt x="2775" y="2133"/>
                  </a:cubicBezTo>
                  <a:lnTo>
                    <a:pt x="3465" y="1859"/>
                  </a:lnTo>
                  <a:cubicBezTo>
                    <a:pt x="3471" y="1856"/>
                    <a:pt x="3477" y="1855"/>
                    <a:pt x="3483" y="1855"/>
                  </a:cubicBezTo>
                  <a:close/>
                  <a:moveTo>
                    <a:pt x="2477" y="2228"/>
                  </a:moveTo>
                  <a:lnTo>
                    <a:pt x="3584" y="5193"/>
                  </a:lnTo>
                  <a:cubicBezTo>
                    <a:pt x="3072" y="5407"/>
                    <a:pt x="1739" y="5907"/>
                    <a:pt x="1513" y="6003"/>
                  </a:cubicBezTo>
                  <a:cubicBezTo>
                    <a:pt x="1507" y="6005"/>
                    <a:pt x="1500" y="6007"/>
                    <a:pt x="1493" y="6007"/>
                  </a:cubicBezTo>
                  <a:cubicBezTo>
                    <a:pt x="1468" y="6007"/>
                    <a:pt x="1438" y="5991"/>
                    <a:pt x="1429" y="5955"/>
                  </a:cubicBezTo>
                  <a:lnTo>
                    <a:pt x="358" y="3109"/>
                  </a:lnTo>
                  <a:cubicBezTo>
                    <a:pt x="346" y="3086"/>
                    <a:pt x="358" y="3038"/>
                    <a:pt x="405" y="3026"/>
                  </a:cubicBezTo>
                  <a:cubicBezTo>
                    <a:pt x="1072" y="2764"/>
                    <a:pt x="2013" y="2407"/>
                    <a:pt x="2477" y="2228"/>
                  </a:cubicBezTo>
                  <a:close/>
                  <a:moveTo>
                    <a:pt x="10060" y="0"/>
                  </a:moveTo>
                  <a:cubicBezTo>
                    <a:pt x="9818" y="0"/>
                    <a:pt x="9583" y="125"/>
                    <a:pt x="9407" y="288"/>
                  </a:cubicBezTo>
                  <a:lnTo>
                    <a:pt x="7728" y="1681"/>
                  </a:lnTo>
                  <a:cubicBezTo>
                    <a:pt x="7632" y="1478"/>
                    <a:pt x="7430" y="1264"/>
                    <a:pt x="7061" y="1264"/>
                  </a:cubicBezTo>
                  <a:cubicBezTo>
                    <a:pt x="6668" y="1264"/>
                    <a:pt x="6361" y="1262"/>
                    <a:pt x="6115" y="1262"/>
                  </a:cubicBezTo>
                  <a:cubicBezTo>
                    <a:pt x="5377" y="1262"/>
                    <a:pt x="5192" y="1276"/>
                    <a:pt x="4906" y="1383"/>
                  </a:cubicBezTo>
                  <a:lnTo>
                    <a:pt x="3834" y="1835"/>
                  </a:lnTo>
                  <a:lnTo>
                    <a:pt x="3822" y="1788"/>
                  </a:lnTo>
                  <a:cubicBezTo>
                    <a:pt x="3766" y="1647"/>
                    <a:pt x="3637" y="1551"/>
                    <a:pt x="3491" y="1551"/>
                  </a:cubicBezTo>
                  <a:cubicBezTo>
                    <a:pt x="3451" y="1551"/>
                    <a:pt x="3411" y="1558"/>
                    <a:pt x="3370" y="1574"/>
                  </a:cubicBezTo>
                  <a:lnTo>
                    <a:pt x="2560" y="1871"/>
                  </a:lnTo>
                  <a:cubicBezTo>
                    <a:pt x="2203" y="2014"/>
                    <a:pt x="1084" y="2431"/>
                    <a:pt x="298" y="2728"/>
                  </a:cubicBezTo>
                  <a:cubicBezTo>
                    <a:pt x="108" y="2800"/>
                    <a:pt x="1" y="3026"/>
                    <a:pt x="72" y="3217"/>
                  </a:cubicBezTo>
                  <a:lnTo>
                    <a:pt x="1144" y="6038"/>
                  </a:lnTo>
                  <a:cubicBezTo>
                    <a:pt x="1199" y="6196"/>
                    <a:pt x="1348" y="6288"/>
                    <a:pt x="1501" y="6288"/>
                  </a:cubicBezTo>
                  <a:cubicBezTo>
                    <a:pt x="1545" y="6288"/>
                    <a:pt x="1589" y="6281"/>
                    <a:pt x="1632" y="6265"/>
                  </a:cubicBezTo>
                  <a:cubicBezTo>
                    <a:pt x="1870" y="6181"/>
                    <a:pt x="3501" y="5562"/>
                    <a:pt x="3858" y="5431"/>
                  </a:cubicBezTo>
                  <a:lnTo>
                    <a:pt x="4704" y="5122"/>
                  </a:lnTo>
                  <a:cubicBezTo>
                    <a:pt x="4882" y="5050"/>
                    <a:pt x="4989" y="4848"/>
                    <a:pt x="4918" y="4657"/>
                  </a:cubicBezTo>
                  <a:lnTo>
                    <a:pt x="4894" y="4622"/>
                  </a:lnTo>
                  <a:cubicBezTo>
                    <a:pt x="5454" y="4383"/>
                    <a:pt x="5466" y="4360"/>
                    <a:pt x="6049" y="4360"/>
                  </a:cubicBezTo>
                  <a:cubicBezTo>
                    <a:pt x="6132" y="4360"/>
                    <a:pt x="6204" y="4288"/>
                    <a:pt x="6204" y="4193"/>
                  </a:cubicBezTo>
                  <a:cubicBezTo>
                    <a:pt x="6204" y="4110"/>
                    <a:pt x="6132" y="4026"/>
                    <a:pt x="6049" y="4026"/>
                  </a:cubicBezTo>
                  <a:cubicBezTo>
                    <a:pt x="5418" y="4026"/>
                    <a:pt x="5358" y="4074"/>
                    <a:pt x="4799" y="4312"/>
                  </a:cubicBezTo>
                  <a:lnTo>
                    <a:pt x="3965" y="2097"/>
                  </a:lnTo>
                  <a:lnTo>
                    <a:pt x="5037" y="1645"/>
                  </a:lnTo>
                  <a:cubicBezTo>
                    <a:pt x="5251" y="1571"/>
                    <a:pt x="5403" y="1559"/>
                    <a:pt x="5989" y="1559"/>
                  </a:cubicBezTo>
                  <a:cubicBezTo>
                    <a:pt x="6250" y="1559"/>
                    <a:pt x="6597" y="1562"/>
                    <a:pt x="7073" y="1562"/>
                  </a:cubicBezTo>
                  <a:cubicBezTo>
                    <a:pt x="7240" y="1562"/>
                    <a:pt x="7359" y="1621"/>
                    <a:pt x="7430" y="1740"/>
                  </a:cubicBezTo>
                  <a:cubicBezTo>
                    <a:pt x="7478" y="1835"/>
                    <a:pt x="7490" y="1919"/>
                    <a:pt x="7502" y="1931"/>
                  </a:cubicBezTo>
                  <a:cubicBezTo>
                    <a:pt x="7502" y="1990"/>
                    <a:pt x="7454" y="2276"/>
                    <a:pt x="7180" y="2336"/>
                  </a:cubicBezTo>
                  <a:cubicBezTo>
                    <a:pt x="6740" y="2407"/>
                    <a:pt x="5823" y="2538"/>
                    <a:pt x="5811" y="2538"/>
                  </a:cubicBezTo>
                  <a:cubicBezTo>
                    <a:pt x="5716" y="2562"/>
                    <a:pt x="5656" y="2633"/>
                    <a:pt x="5668" y="2728"/>
                  </a:cubicBezTo>
                  <a:cubicBezTo>
                    <a:pt x="5692" y="2800"/>
                    <a:pt x="5751" y="2859"/>
                    <a:pt x="5823" y="2859"/>
                  </a:cubicBezTo>
                  <a:lnTo>
                    <a:pt x="5847" y="2859"/>
                  </a:lnTo>
                  <a:cubicBezTo>
                    <a:pt x="5870" y="2859"/>
                    <a:pt x="6787" y="2728"/>
                    <a:pt x="7240" y="2645"/>
                  </a:cubicBezTo>
                  <a:cubicBezTo>
                    <a:pt x="7632" y="2574"/>
                    <a:pt x="7787" y="2240"/>
                    <a:pt x="7811" y="2026"/>
                  </a:cubicBezTo>
                  <a:lnTo>
                    <a:pt x="9633" y="514"/>
                  </a:lnTo>
                  <a:cubicBezTo>
                    <a:pt x="9747" y="415"/>
                    <a:pt x="9895" y="311"/>
                    <a:pt x="10058" y="311"/>
                  </a:cubicBezTo>
                  <a:cubicBezTo>
                    <a:pt x="10151" y="311"/>
                    <a:pt x="10248" y="344"/>
                    <a:pt x="10347" y="431"/>
                  </a:cubicBezTo>
                  <a:cubicBezTo>
                    <a:pt x="10645" y="728"/>
                    <a:pt x="10371" y="1073"/>
                    <a:pt x="10299" y="1145"/>
                  </a:cubicBezTo>
                  <a:cubicBezTo>
                    <a:pt x="10228" y="1216"/>
                    <a:pt x="8013" y="3609"/>
                    <a:pt x="8013" y="3609"/>
                  </a:cubicBezTo>
                  <a:cubicBezTo>
                    <a:pt x="7680" y="3990"/>
                    <a:pt x="7251" y="4050"/>
                    <a:pt x="7073" y="4062"/>
                  </a:cubicBezTo>
                  <a:lnTo>
                    <a:pt x="6787" y="4062"/>
                  </a:lnTo>
                  <a:cubicBezTo>
                    <a:pt x="6704" y="4062"/>
                    <a:pt x="6620" y="4133"/>
                    <a:pt x="6620" y="4229"/>
                  </a:cubicBezTo>
                  <a:cubicBezTo>
                    <a:pt x="6620" y="4312"/>
                    <a:pt x="6704" y="4383"/>
                    <a:pt x="6787" y="4383"/>
                  </a:cubicBezTo>
                  <a:lnTo>
                    <a:pt x="7097" y="4383"/>
                  </a:lnTo>
                  <a:cubicBezTo>
                    <a:pt x="7311" y="4371"/>
                    <a:pt x="7859" y="4300"/>
                    <a:pt x="8264" y="3836"/>
                  </a:cubicBezTo>
                  <a:lnTo>
                    <a:pt x="10550" y="1371"/>
                  </a:lnTo>
                  <a:cubicBezTo>
                    <a:pt x="10728" y="1121"/>
                    <a:pt x="10966" y="621"/>
                    <a:pt x="10550" y="204"/>
                  </a:cubicBezTo>
                  <a:cubicBezTo>
                    <a:pt x="10395" y="59"/>
                    <a:pt x="10226" y="0"/>
                    <a:pt x="10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Oval 63"/>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8</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2974044152"/>
      </p:ext>
    </p:extLst>
  </p:cSld>
  <p:clrMapOvr>
    <a:masterClrMapping/>
  </p:clrMapOvr>
  <p:transition spd="slow">
    <p:cove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72"/>
          <p:cNvSpPr txBox="1">
            <a:spLocks noGrp="1"/>
          </p:cNvSpPr>
          <p:nvPr>
            <p:ph type="title"/>
          </p:nvPr>
        </p:nvSpPr>
        <p:spPr>
          <a:xfrm>
            <a:off x="3255249" y="1981795"/>
            <a:ext cx="5318109"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rgbClr val="002060"/>
                </a:solidFill>
              </a:rPr>
              <a:t>Phân tích</a:t>
            </a:r>
            <a:br>
              <a:rPr lang="en-US" dirty="0" smtClean="0">
                <a:solidFill>
                  <a:srgbClr val="002060"/>
                </a:solidFill>
              </a:rPr>
            </a:br>
            <a:r>
              <a:rPr lang="en-US" dirty="0" smtClean="0">
                <a:solidFill>
                  <a:srgbClr val="002060"/>
                </a:solidFill>
              </a:rPr>
              <a:t>thiết kế hệ thống</a:t>
            </a:r>
            <a:endParaRPr dirty="0">
              <a:solidFill>
                <a:srgbClr val="002060"/>
              </a:solidFill>
            </a:endParaRPr>
          </a:p>
        </p:txBody>
      </p:sp>
      <p:sp>
        <p:nvSpPr>
          <p:cNvPr id="837" name="Google Shape;837;p72"/>
          <p:cNvSpPr txBox="1">
            <a:spLocks noGrp="1"/>
          </p:cNvSpPr>
          <p:nvPr>
            <p:ph type="title" idx="2"/>
          </p:nvPr>
        </p:nvSpPr>
        <p:spPr>
          <a:xfrm>
            <a:off x="1267550" y="1905600"/>
            <a:ext cx="1605900" cy="1332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solidFill>
                  <a:srgbClr val="00B0F0"/>
                </a:solidFill>
              </a:rPr>
              <a:t>03</a:t>
            </a:r>
            <a:endParaRPr dirty="0">
              <a:solidFill>
                <a:srgbClr val="00B0F0"/>
              </a:solidFill>
            </a:endParaRPr>
          </a:p>
        </p:txBody>
      </p:sp>
      <p:cxnSp>
        <p:nvCxnSpPr>
          <p:cNvPr id="839" name="Google Shape;839;p72"/>
          <p:cNvCxnSpPr/>
          <p:nvPr/>
        </p:nvCxnSpPr>
        <p:spPr>
          <a:xfrm>
            <a:off x="1503950" y="3052219"/>
            <a:ext cx="1133100" cy="0"/>
          </a:xfrm>
          <a:prstGeom prst="straightConnector1">
            <a:avLst/>
          </a:prstGeom>
          <a:noFill/>
          <a:ln w="19050" cap="flat" cmpd="sng">
            <a:solidFill>
              <a:schemeClr val="dk1"/>
            </a:solidFill>
            <a:prstDash val="solid"/>
            <a:round/>
            <a:headEnd type="none" w="med" len="med"/>
            <a:tailEnd type="none" w="med" len="med"/>
          </a:ln>
        </p:spPr>
      </p:cxnSp>
      <p:sp>
        <p:nvSpPr>
          <p:cNvPr id="5" name="Oval 4"/>
          <p:cNvSpPr/>
          <p:nvPr/>
        </p:nvSpPr>
        <p:spPr>
          <a:xfrm>
            <a:off x="8606953" y="4681556"/>
            <a:ext cx="342099" cy="282330"/>
          </a:xfrm>
          <a:prstGeom prst="ellipse">
            <a:avLst/>
          </a:prstGeom>
          <a:no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schemeClr val="bg2"/>
                </a:solidFill>
                <a:latin typeface="Lexend Exa" panose="020B0604020202020204" charset="0"/>
              </a:rPr>
              <a:t>9</a:t>
            </a:r>
            <a:endParaRPr lang="vi-VN" dirty="0">
              <a:solidFill>
                <a:schemeClr val="bg2"/>
              </a:solidFill>
              <a:latin typeface="Lexend Exa" panose="020B0604020202020204" charset="0"/>
            </a:endParaRPr>
          </a:p>
        </p:txBody>
      </p:sp>
    </p:spTree>
    <p:extLst>
      <p:ext uri="{BB962C8B-B14F-4D97-AF65-F5344CB8AC3E}">
        <p14:creationId xmlns:p14="http://schemas.microsoft.com/office/powerpoint/2010/main" val="3403431088"/>
      </p:ext>
    </p:extLst>
  </p:cSld>
  <p:clrMapOvr>
    <a:masterClrMapping/>
  </p:clrMapOvr>
  <p:transition spd="slow">
    <p:cover/>
  </p:transition>
  <p:timing>
    <p:tnLst>
      <p:par>
        <p:cTn id="1" dur="indefinite" restart="never" nodeType="tmRoot"/>
      </p:par>
    </p:tnLst>
  </p:timing>
</p:sld>
</file>

<file path=ppt/theme/theme1.xml><?xml version="1.0" encoding="utf-8"?>
<a:theme xmlns:a="http://schemas.openxmlformats.org/drawingml/2006/main" name="Popic Café Company Profile XL by Slidesgo">
  <a:themeElements>
    <a:clrScheme name="Simple Light">
      <a:dk1>
        <a:srgbClr val="823E43"/>
      </a:dk1>
      <a:lt1>
        <a:srgbClr val="F9F0E8"/>
      </a:lt1>
      <a:dk2>
        <a:srgbClr val="2F1425"/>
      </a:dk2>
      <a:lt2>
        <a:srgbClr val="823E43"/>
      </a:lt2>
      <a:accent1>
        <a:srgbClr val="F9F0E8"/>
      </a:accent1>
      <a:accent2>
        <a:srgbClr val="2F1425"/>
      </a:accent2>
      <a:accent3>
        <a:srgbClr val="823E43"/>
      </a:accent3>
      <a:accent4>
        <a:srgbClr val="F9F0E8"/>
      </a:accent4>
      <a:accent5>
        <a:srgbClr val="2F1425"/>
      </a:accent5>
      <a:accent6>
        <a:srgbClr val="823E43"/>
      </a:accent6>
      <a:hlink>
        <a:srgbClr val="2F14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2658</TotalTime>
  <Words>543</Words>
  <Application>Microsoft Office PowerPoint</Application>
  <PresentationFormat>On-screen Show (16:9)</PresentationFormat>
  <Paragraphs>88</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Lexend Exa</vt:lpstr>
      <vt:lpstr>Red Hat Text</vt:lpstr>
      <vt:lpstr>Arial</vt:lpstr>
      <vt:lpstr>Popic Café Company Profile XL by Slidesgo</vt:lpstr>
      <vt:lpstr>ĐẠI HỌC CÔNG NGHIỆP HÀ NỘI</vt:lpstr>
      <vt:lpstr>Nội dung chính</vt:lpstr>
      <vt:lpstr>Tổng quan về đề tài</vt:lpstr>
      <vt:lpstr>Hiện nay, trong thời đại công nghệ phát triển nhanh chóng, chuyển đổi số dẫn đầu xu hướng của nhiều ngành nghề và lĩnh vực khác nhau.</vt:lpstr>
      <vt:lpstr>Lý do chọn đề tài</vt:lpstr>
      <vt:lpstr>Giới thiệu công nghệ</vt:lpstr>
      <vt:lpstr>Mục tiêu đề tài</vt:lpstr>
      <vt:lpstr>Mục tiêu đề tài</vt:lpstr>
      <vt:lpstr>Phân tích thiết kế hệ thống</vt:lpstr>
      <vt:lpstr>Biểu đồ use case tổng quát</vt:lpstr>
      <vt:lpstr>Sơ đồ dữ liệu quan hệ</vt:lpstr>
      <vt:lpstr>Kết quả triển khai</vt:lpstr>
      <vt:lpstr>Kết quả triển khai</vt:lpstr>
      <vt:lpstr>Demo sản phẩm</vt:lpstr>
      <vt:lpstr>Kết luận</vt:lpstr>
      <vt:lpstr>Hướng phát triển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POPIC CAFÉ COMPANY PROFILE</dc:title>
  <dc:creator>Xuân Tình Nguyễn</dc:creator>
  <cp:lastModifiedBy>Lenovo</cp:lastModifiedBy>
  <cp:revision>81</cp:revision>
  <dcterms:modified xsi:type="dcterms:W3CDTF">2024-12-25T07:55:33Z</dcterms:modified>
</cp:coreProperties>
</file>